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1"/>
  </p:sldMasterIdLst>
  <p:notesMasterIdLst>
    <p:notesMasterId r:id="rId34"/>
  </p:notesMasterIdLst>
  <p:handoutMasterIdLst>
    <p:handoutMasterId r:id="rId35"/>
  </p:handoutMasterIdLst>
  <p:sldIdLst>
    <p:sldId id="263" r:id="rId2"/>
    <p:sldId id="264" r:id="rId3"/>
    <p:sldId id="265" r:id="rId4"/>
    <p:sldId id="257" r:id="rId5"/>
    <p:sldId id="266" r:id="rId6"/>
    <p:sldId id="267" r:id="rId7"/>
    <p:sldId id="258" r:id="rId8"/>
    <p:sldId id="269" r:id="rId9"/>
    <p:sldId id="268" r:id="rId10"/>
    <p:sldId id="270" r:id="rId11"/>
    <p:sldId id="259" r:id="rId12"/>
    <p:sldId id="271" r:id="rId13"/>
    <p:sldId id="272" r:id="rId14"/>
    <p:sldId id="273" r:id="rId15"/>
    <p:sldId id="274" r:id="rId16"/>
    <p:sldId id="260" r:id="rId17"/>
    <p:sldId id="276" r:id="rId18"/>
    <p:sldId id="275" r:id="rId19"/>
    <p:sldId id="277" r:id="rId20"/>
    <p:sldId id="261" r:id="rId21"/>
    <p:sldId id="278" r:id="rId22"/>
    <p:sldId id="283" r:id="rId23"/>
    <p:sldId id="288" r:id="rId24"/>
    <p:sldId id="262" r:id="rId25"/>
    <p:sldId id="280" r:id="rId26"/>
    <p:sldId id="279" r:id="rId27"/>
    <p:sldId id="281" r:id="rId28"/>
    <p:sldId id="282" r:id="rId29"/>
    <p:sldId id="284" r:id="rId30"/>
    <p:sldId id="285" r:id="rId31"/>
    <p:sldId id="286" r:id="rId32"/>
    <p:sldId id="287" r:id="rId33"/>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Lucida Sans Unicode" panose="020B0602030504020204" pitchFamily="34" charset="0"/>
        <a:ea typeface="+mn-ea"/>
        <a:cs typeface="+mn-cs"/>
      </a:defRPr>
    </a:lvl1pPr>
    <a:lvl2pPr marL="457200" algn="l" rtl="0" eaLnBrk="0" fontAlgn="base" hangingPunct="0">
      <a:spcBef>
        <a:spcPct val="0"/>
      </a:spcBef>
      <a:spcAft>
        <a:spcPct val="0"/>
      </a:spcAft>
      <a:defRPr kern="1200">
        <a:solidFill>
          <a:schemeClr val="tx1"/>
        </a:solidFill>
        <a:latin typeface="Lucida Sans Unicode" panose="020B0602030504020204" pitchFamily="34" charset="0"/>
        <a:ea typeface="+mn-ea"/>
        <a:cs typeface="+mn-cs"/>
      </a:defRPr>
    </a:lvl2pPr>
    <a:lvl3pPr marL="914400" algn="l" rtl="0" eaLnBrk="0" fontAlgn="base" hangingPunct="0">
      <a:spcBef>
        <a:spcPct val="0"/>
      </a:spcBef>
      <a:spcAft>
        <a:spcPct val="0"/>
      </a:spcAft>
      <a:defRPr kern="1200">
        <a:solidFill>
          <a:schemeClr val="tx1"/>
        </a:solidFill>
        <a:latin typeface="Lucida Sans Unicode" panose="020B0602030504020204" pitchFamily="34" charset="0"/>
        <a:ea typeface="+mn-ea"/>
        <a:cs typeface="+mn-cs"/>
      </a:defRPr>
    </a:lvl3pPr>
    <a:lvl4pPr marL="1371600" algn="l" rtl="0" eaLnBrk="0" fontAlgn="base" hangingPunct="0">
      <a:spcBef>
        <a:spcPct val="0"/>
      </a:spcBef>
      <a:spcAft>
        <a:spcPct val="0"/>
      </a:spcAft>
      <a:defRPr kern="1200">
        <a:solidFill>
          <a:schemeClr val="tx1"/>
        </a:solidFill>
        <a:latin typeface="Lucida Sans Unicode" panose="020B0602030504020204" pitchFamily="34" charset="0"/>
        <a:ea typeface="+mn-ea"/>
        <a:cs typeface="+mn-cs"/>
      </a:defRPr>
    </a:lvl4pPr>
    <a:lvl5pPr marL="1828800" algn="l" rtl="0" eaLnBrk="0" fontAlgn="base" hangingPunct="0">
      <a:spcBef>
        <a:spcPct val="0"/>
      </a:spcBef>
      <a:spcAft>
        <a:spcPct val="0"/>
      </a:spcAft>
      <a:defRPr kern="1200">
        <a:solidFill>
          <a:schemeClr val="tx1"/>
        </a:solidFill>
        <a:latin typeface="Lucida Sans Unicode" panose="020B0602030504020204" pitchFamily="34" charset="0"/>
        <a:ea typeface="+mn-ea"/>
        <a:cs typeface="+mn-cs"/>
      </a:defRPr>
    </a:lvl5pPr>
    <a:lvl6pPr marL="2286000" algn="l" defTabSz="914400" rtl="0" eaLnBrk="1" latinLnBrk="0" hangingPunct="1">
      <a:defRPr kern="1200">
        <a:solidFill>
          <a:schemeClr val="tx1"/>
        </a:solidFill>
        <a:latin typeface="Lucida Sans Unicode" panose="020B0602030504020204" pitchFamily="34" charset="0"/>
        <a:ea typeface="+mn-ea"/>
        <a:cs typeface="+mn-cs"/>
      </a:defRPr>
    </a:lvl6pPr>
    <a:lvl7pPr marL="2743200" algn="l" defTabSz="914400" rtl="0" eaLnBrk="1" latinLnBrk="0" hangingPunct="1">
      <a:defRPr kern="1200">
        <a:solidFill>
          <a:schemeClr val="tx1"/>
        </a:solidFill>
        <a:latin typeface="Lucida Sans Unicode" panose="020B0602030504020204" pitchFamily="34" charset="0"/>
        <a:ea typeface="+mn-ea"/>
        <a:cs typeface="+mn-cs"/>
      </a:defRPr>
    </a:lvl7pPr>
    <a:lvl8pPr marL="3200400" algn="l" defTabSz="914400" rtl="0" eaLnBrk="1" latinLnBrk="0" hangingPunct="1">
      <a:defRPr kern="1200">
        <a:solidFill>
          <a:schemeClr val="tx1"/>
        </a:solidFill>
        <a:latin typeface="Lucida Sans Unicode" panose="020B0602030504020204" pitchFamily="34" charset="0"/>
        <a:ea typeface="+mn-ea"/>
        <a:cs typeface="+mn-cs"/>
      </a:defRPr>
    </a:lvl8pPr>
    <a:lvl9pPr marL="3657600" algn="l" defTabSz="914400" rtl="0" eaLnBrk="1" latinLnBrk="0" hangingPunct="1">
      <a:defRPr kern="1200">
        <a:solidFill>
          <a:schemeClr val="tx1"/>
        </a:solidFill>
        <a:latin typeface="Lucida Sans Unicode" panose="020B0602030504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75" autoAdjust="0"/>
    <p:restoredTop sz="94660"/>
  </p:normalViewPr>
  <p:slideViewPr>
    <p:cSldViewPr>
      <p:cViewPr varScale="1">
        <p:scale>
          <a:sx n="99" d="100"/>
          <a:sy n="99" d="100"/>
        </p:scale>
        <p:origin x="1296" y="90"/>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notesViewPr>
    <p:cSldViewPr>
      <p:cViewPr varScale="1">
        <p:scale>
          <a:sx n="72" d="100"/>
          <a:sy n="72" d="100"/>
        </p:scale>
        <p:origin x="3252" y="72"/>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9969E3-88DB-ED5D-4E88-046118C6A6B5}"/>
              </a:ext>
            </a:extLst>
          </p:cNvPr>
          <p:cNvSpPr>
            <a:spLocks noGrp="1"/>
          </p:cNvSpPr>
          <p:nvPr>
            <p:ph type="hdr" sz="quarter"/>
          </p:nvPr>
        </p:nvSpPr>
        <p:spPr>
          <a:xfrm>
            <a:off x="1" y="1"/>
            <a:ext cx="3170238" cy="479425"/>
          </a:xfrm>
          <a:prstGeom prst="rect">
            <a:avLst/>
          </a:prstGeom>
        </p:spPr>
        <p:txBody>
          <a:bodyPr vert="horz" lIns="96643" tIns="48322" rIns="96643" bIns="48322" rtlCol="0"/>
          <a:lstStyle>
            <a:lvl1pPr algn="l" eaLnBrk="1" fontAlgn="auto" hangingPunct="1">
              <a:spcBef>
                <a:spcPts val="0"/>
              </a:spcBef>
              <a:spcAft>
                <a:spcPts val="0"/>
              </a:spcAft>
              <a:defRPr sz="1200">
                <a:latin typeface="+mn-lt"/>
              </a:defRPr>
            </a:lvl1pPr>
          </a:lstStyle>
          <a:p>
            <a:pPr>
              <a:defRPr/>
            </a:pPr>
            <a:endParaRPr lang="en-US" sz="1000" dirty="0">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4DAB2922-4026-FE3B-5538-0AA376A771D1}"/>
              </a:ext>
            </a:extLst>
          </p:cNvPr>
          <p:cNvSpPr>
            <a:spLocks noGrp="1"/>
          </p:cNvSpPr>
          <p:nvPr>
            <p:ph type="dt" sz="quarter" idx="1"/>
          </p:nvPr>
        </p:nvSpPr>
        <p:spPr>
          <a:xfrm>
            <a:off x="4143375" y="1"/>
            <a:ext cx="3170238" cy="479425"/>
          </a:xfrm>
          <a:prstGeom prst="rect">
            <a:avLst/>
          </a:prstGeom>
        </p:spPr>
        <p:txBody>
          <a:bodyPr vert="horz" lIns="96643" tIns="48322" rIns="96643" bIns="48322" rtlCol="0"/>
          <a:lstStyle>
            <a:lvl1pPr algn="r" eaLnBrk="1" fontAlgn="auto" hangingPunct="1">
              <a:spcBef>
                <a:spcPts val="0"/>
              </a:spcBef>
              <a:spcAft>
                <a:spcPts val="0"/>
              </a:spcAft>
              <a:defRPr sz="1200">
                <a:latin typeface="+mn-lt"/>
              </a:defRPr>
            </a:lvl1pPr>
          </a:lstStyle>
          <a:p>
            <a:pPr>
              <a:defRPr/>
            </a:pPr>
            <a:r>
              <a:rPr lang="en-US" sz="1000">
                <a:latin typeface="Arial" panose="020B0604020202020204" pitchFamily="34" charset="0"/>
                <a:cs typeface="Arial" panose="020B0604020202020204" pitchFamily="34" charset="0"/>
              </a:rPr>
              <a:t>10/4/2026 am</a:t>
            </a:r>
            <a:endParaRPr lang="en-US" sz="1000"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1F2C2161-E0E4-79A5-03A9-64B1F85E5DB4}"/>
              </a:ext>
            </a:extLst>
          </p:cNvPr>
          <p:cNvSpPr>
            <a:spLocks noGrp="1"/>
          </p:cNvSpPr>
          <p:nvPr>
            <p:ph type="ftr" sz="quarter" idx="2"/>
          </p:nvPr>
        </p:nvSpPr>
        <p:spPr>
          <a:xfrm>
            <a:off x="1" y="9120189"/>
            <a:ext cx="3170238" cy="479425"/>
          </a:xfrm>
          <a:prstGeom prst="rect">
            <a:avLst/>
          </a:prstGeom>
        </p:spPr>
        <p:txBody>
          <a:bodyPr vert="horz" lIns="96643" tIns="48322" rIns="96643" bIns="48322" rtlCol="0" anchor="b"/>
          <a:lstStyle>
            <a:lvl1pPr algn="l" eaLnBrk="1" fontAlgn="auto" hangingPunct="1">
              <a:spcBef>
                <a:spcPts val="0"/>
              </a:spcBef>
              <a:spcAft>
                <a:spcPts val="0"/>
              </a:spcAft>
              <a:defRPr sz="1200">
                <a:latin typeface="+mn-lt"/>
              </a:defRPr>
            </a:lvl1pPr>
          </a:lstStyle>
          <a:p>
            <a:pPr>
              <a:defRPr/>
            </a:pPr>
            <a:r>
              <a:rPr lang="en-US" sz="1000">
                <a:latin typeface="Arial" panose="020B0604020202020204" pitchFamily="34" charset="0"/>
                <a:cs typeface="Arial" panose="020B0604020202020204" pitchFamily="34" charset="0"/>
              </a:rPr>
              <a:t>Randy Childs</a:t>
            </a:r>
            <a:endParaRPr lang="en-US" sz="10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C4336D6F-D7F1-115E-6C55-F40593108636}"/>
              </a:ext>
            </a:extLst>
          </p:cNvPr>
          <p:cNvSpPr>
            <a:spLocks noGrp="1"/>
          </p:cNvSpPr>
          <p:nvPr>
            <p:ph type="sldNum" sz="quarter" idx="3"/>
          </p:nvPr>
        </p:nvSpPr>
        <p:spPr>
          <a:xfrm>
            <a:off x="4143375" y="9120189"/>
            <a:ext cx="3170238" cy="479425"/>
          </a:xfrm>
          <a:prstGeom prst="rect">
            <a:avLst/>
          </a:prstGeom>
        </p:spPr>
        <p:txBody>
          <a:bodyPr vert="horz" wrap="square" lIns="96643" tIns="48322" rIns="96643" bIns="48322" numCol="1" anchor="b" anchorCtr="0" compatLnSpc="1">
            <a:prstTxWarp prst="textNoShape">
              <a:avLst/>
            </a:prstTxWarp>
          </a:bodyPr>
          <a:lstStyle>
            <a:lvl1pPr algn="r" eaLnBrk="1" hangingPunct="1">
              <a:defRPr sz="1200">
                <a:latin typeface="Calibri" panose="020F0502020204030204" pitchFamily="34" charset="0"/>
              </a:defRPr>
            </a:lvl1pPr>
          </a:lstStyle>
          <a:p>
            <a:fld id="{79C663D8-A50B-4A9D-A519-10C600A7F57D}" type="slidenum">
              <a:rPr lang="en-US" altLang="en-US" sz="1000">
                <a:latin typeface="Arial" panose="020B0604020202020204" pitchFamily="34" charset="0"/>
                <a:cs typeface="Arial" panose="020B0604020202020204" pitchFamily="34" charset="0"/>
              </a:rPr>
              <a:pPr/>
              <a:t>‹#›</a:t>
            </a:fld>
            <a:endParaRPr lang="en-US" alt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C9319D5-3625-B771-8F37-3E59256B9233}"/>
              </a:ext>
            </a:extLst>
          </p:cNvPr>
          <p:cNvSpPr>
            <a:spLocks noGrp="1"/>
          </p:cNvSpPr>
          <p:nvPr>
            <p:ph type="hdr" sz="quarter"/>
          </p:nvPr>
        </p:nvSpPr>
        <p:spPr>
          <a:xfrm>
            <a:off x="1" y="1"/>
            <a:ext cx="3170238" cy="479425"/>
          </a:xfrm>
          <a:prstGeom prst="rect">
            <a:avLst/>
          </a:prstGeom>
        </p:spPr>
        <p:txBody>
          <a:bodyPr vert="horz" lIns="96643" tIns="48322" rIns="96643" bIns="48322" rtlCol="0"/>
          <a:lstStyle>
            <a:lvl1pPr algn="l" eaLnBrk="1" fontAlgn="auto" hangingPunct="1">
              <a:spcBef>
                <a:spcPts val="0"/>
              </a:spcBef>
              <a:spcAft>
                <a:spcPts val="0"/>
              </a:spcAft>
              <a:defRPr sz="1200">
                <a:latin typeface="Verdana" panose="020B0604030504040204" pitchFamily="34" charset="0"/>
              </a:defRPr>
            </a:lvl1pPr>
          </a:lstStyle>
          <a:p>
            <a:pPr>
              <a:defRPr/>
            </a:pPr>
            <a:endParaRPr lang="en-US" dirty="0"/>
          </a:p>
        </p:txBody>
      </p:sp>
      <p:sp>
        <p:nvSpPr>
          <p:cNvPr id="3" name="Date Placeholder 2">
            <a:extLst>
              <a:ext uri="{FF2B5EF4-FFF2-40B4-BE49-F238E27FC236}">
                <a16:creationId xmlns:a16="http://schemas.microsoft.com/office/drawing/2014/main" id="{165A652A-EF5D-97BE-2D30-1CFF25326D9C}"/>
              </a:ext>
            </a:extLst>
          </p:cNvPr>
          <p:cNvSpPr>
            <a:spLocks noGrp="1"/>
          </p:cNvSpPr>
          <p:nvPr>
            <p:ph type="dt" idx="1"/>
          </p:nvPr>
        </p:nvSpPr>
        <p:spPr>
          <a:xfrm>
            <a:off x="4143375" y="1"/>
            <a:ext cx="3170238" cy="479425"/>
          </a:xfrm>
          <a:prstGeom prst="rect">
            <a:avLst/>
          </a:prstGeom>
        </p:spPr>
        <p:txBody>
          <a:bodyPr vert="horz" lIns="96643" tIns="48322" rIns="96643" bIns="48322" rtlCol="0"/>
          <a:lstStyle>
            <a:lvl1pPr algn="r" eaLnBrk="1" fontAlgn="auto" hangingPunct="1">
              <a:spcBef>
                <a:spcPts val="0"/>
              </a:spcBef>
              <a:spcAft>
                <a:spcPts val="0"/>
              </a:spcAft>
              <a:defRPr sz="1200">
                <a:latin typeface="Verdana" panose="020B0604030504040204" pitchFamily="34" charset="0"/>
              </a:defRPr>
            </a:lvl1pPr>
          </a:lstStyle>
          <a:p>
            <a:pPr>
              <a:defRPr/>
            </a:pPr>
            <a:r>
              <a:rPr lang="en-US"/>
              <a:t>10/4/2026 am</a:t>
            </a:r>
            <a:endParaRPr lang="en-US" dirty="0"/>
          </a:p>
        </p:txBody>
      </p:sp>
      <p:sp>
        <p:nvSpPr>
          <p:cNvPr id="4" name="Slide Image Placeholder 3">
            <a:extLst>
              <a:ext uri="{FF2B5EF4-FFF2-40B4-BE49-F238E27FC236}">
                <a16:creationId xmlns:a16="http://schemas.microsoft.com/office/drawing/2014/main" id="{289AEDB3-00CC-23C8-C9B1-A4EDCA2CD9A1}"/>
              </a:ext>
            </a:extLst>
          </p:cNvPr>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43" tIns="48322" rIns="96643" bIns="48322" rtlCol="0" anchor="ctr"/>
          <a:lstStyle/>
          <a:p>
            <a:pPr lvl="0"/>
            <a:endParaRPr lang="en-US" noProof="0" dirty="0"/>
          </a:p>
        </p:txBody>
      </p:sp>
      <p:sp>
        <p:nvSpPr>
          <p:cNvPr id="5" name="Notes Placeholder 4">
            <a:extLst>
              <a:ext uri="{FF2B5EF4-FFF2-40B4-BE49-F238E27FC236}">
                <a16:creationId xmlns:a16="http://schemas.microsoft.com/office/drawing/2014/main" id="{D0891BE3-A557-0AF0-3F83-4A8B30DAFA42}"/>
              </a:ext>
            </a:extLst>
          </p:cNvPr>
          <p:cNvSpPr>
            <a:spLocks noGrp="1"/>
          </p:cNvSpPr>
          <p:nvPr>
            <p:ph type="body" sz="quarter" idx="3"/>
          </p:nvPr>
        </p:nvSpPr>
        <p:spPr>
          <a:xfrm>
            <a:off x="731838" y="4560889"/>
            <a:ext cx="5851525" cy="4319587"/>
          </a:xfrm>
          <a:prstGeom prst="rect">
            <a:avLst/>
          </a:prstGeom>
        </p:spPr>
        <p:txBody>
          <a:bodyPr vert="horz" lIns="96643" tIns="48322" rIns="96643" bIns="4832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5BA98B8-1CE5-648A-72A0-EEAC9214FDC1}"/>
              </a:ext>
            </a:extLst>
          </p:cNvPr>
          <p:cNvSpPr>
            <a:spLocks noGrp="1"/>
          </p:cNvSpPr>
          <p:nvPr>
            <p:ph type="ftr" sz="quarter" idx="4"/>
          </p:nvPr>
        </p:nvSpPr>
        <p:spPr>
          <a:xfrm>
            <a:off x="1" y="9120189"/>
            <a:ext cx="3170238" cy="479425"/>
          </a:xfrm>
          <a:prstGeom prst="rect">
            <a:avLst/>
          </a:prstGeom>
        </p:spPr>
        <p:txBody>
          <a:bodyPr vert="horz" lIns="96643" tIns="48322" rIns="96643" bIns="48322" rtlCol="0" anchor="b"/>
          <a:lstStyle>
            <a:lvl1pPr algn="l" eaLnBrk="1" fontAlgn="auto" hangingPunct="1">
              <a:spcBef>
                <a:spcPts val="0"/>
              </a:spcBef>
              <a:spcAft>
                <a:spcPts val="0"/>
              </a:spcAft>
              <a:defRPr sz="1200">
                <a:latin typeface="Verdana" panose="020B0604030504040204" pitchFamily="34" charset="0"/>
              </a:defRPr>
            </a:lvl1pPr>
          </a:lstStyle>
          <a:p>
            <a:pPr>
              <a:defRPr/>
            </a:pPr>
            <a:r>
              <a:rPr lang="en-US"/>
              <a:t>Randy Childs</a:t>
            </a:r>
            <a:endParaRPr lang="en-US" dirty="0"/>
          </a:p>
        </p:txBody>
      </p:sp>
      <p:sp>
        <p:nvSpPr>
          <p:cNvPr id="7" name="Slide Number Placeholder 6">
            <a:extLst>
              <a:ext uri="{FF2B5EF4-FFF2-40B4-BE49-F238E27FC236}">
                <a16:creationId xmlns:a16="http://schemas.microsoft.com/office/drawing/2014/main" id="{7763A95B-56E2-628D-EA66-30167E28896A}"/>
              </a:ext>
            </a:extLst>
          </p:cNvPr>
          <p:cNvSpPr>
            <a:spLocks noGrp="1"/>
          </p:cNvSpPr>
          <p:nvPr>
            <p:ph type="sldNum" sz="quarter" idx="5"/>
          </p:nvPr>
        </p:nvSpPr>
        <p:spPr>
          <a:xfrm>
            <a:off x="4143375" y="9120189"/>
            <a:ext cx="3170238" cy="479425"/>
          </a:xfrm>
          <a:prstGeom prst="rect">
            <a:avLst/>
          </a:prstGeom>
        </p:spPr>
        <p:txBody>
          <a:bodyPr vert="horz" wrap="square" lIns="96643" tIns="48322" rIns="96643" bIns="48322" numCol="1" anchor="b" anchorCtr="0" compatLnSpc="1">
            <a:prstTxWarp prst="textNoShape">
              <a:avLst/>
            </a:prstTxWarp>
          </a:bodyPr>
          <a:lstStyle>
            <a:lvl1pPr algn="r" eaLnBrk="1" hangingPunct="1">
              <a:defRPr sz="1200">
                <a:latin typeface="Verdana" panose="020B0604030504040204" pitchFamily="34" charset="0"/>
              </a:defRPr>
            </a:lvl1pPr>
          </a:lstStyle>
          <a:p>
            <a:fld id="{3790C140-64E0-46B5-AE3F-EE0BE13A9086}" type="slidenum">
              <a:rPr lang="en-US" altLang="en-US" smtClean="0"/>
              <a:pPr/>
              <a:t>‹#›</a:t>
            </a:fld>
            <a:endParaRPr lang="en-US" altLang="en-US" dirty="0"/>
          </a:p>
        </p:txBody>
      </p:sp>
    </p:spTree>
  </p:cSld>
  <p:clrMap bg1="lt1" tx1="dk1" bg2="lt2" tx2="dk2" accent1="accent1" accent2="accent2" accent3="accent3" accent4="accent4" accent5="accent5" accent6="accent6" hlink="hlink" folHlink="folHlink"/>
  <p:hf hdr="0"/>
  <p:notesStyle>
    <a:lvl1pPr algn="l" rtl="0" eaLnBrk="0" fontAlgn="base" hangingPunct="0">
      <a:spcBef>
        <a:spcPct val="30000"/>
      </a:spcBef>
      <a:spcAft>
        <a:spcPct val="0"/>
      </a:spcAft>
      <a:defRPr sz="1200" kern="1200">
        <a:solidFill>
          <a:schemeClr val="tx1"/>
        </a:solidFill>
        <a:latin typeface="Verdana" panose="020B060403050404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7CB7AA5C-C11A-831A-7277-86F0B6C33E2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68EFD57E-965C-0005-1C15-C1C31F5FD2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a:extLst>
              <a:ext uri="{FF2B5EF4-FFF2-40B4-BE49-F238E27FC236}">
                <a16:creationId xmlns:a16="http://schemas.microsoft.com/office/drawing/2014/main" id="{4778E483-EEDC-9F6C-E9AA-270C73DCCB9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869" indent="-285719">
              <a:defRPr>
                <a:solidFill>
                  <a:schemeClr val="tx1"/>
                </a:solidFill>
                <a:latin typeface="Lucida Sans Unicode" panose="020B0602030504020204" pitchFamily="34" charset="0"/>
              </a:defRPr>
            </a:lvl2pPr>
            <a:lvl3pPr marL="1142876" indent="-228575">
              <a:defRPr>
                <a:solidFill>
                  <a:schemeClr val="tx1"/>
                </a:solidFill>
                <a:latin typeface="Lucida Sans Unicode" panose="020B0602030504020204" pitchFamily="34" charset="0"/>
              </a:defRPr>
            </a:lvl3pPr>
            <a:lvl4pPr marL="1600026" indent="-228575">
              <a:defRPr>
                <a:solidFill>
                  <a:schemeClr val="tx1"/>
                </a:solidFill>
                <a:latin typeface="Lucida Sans Unicode" panose="020B0602030504020204" pitchFamily="34" charset="0"/>
              </a:defRPr>
            </a:lvl4pPr>
            <a:lvl5pPr marL="2057176" indent="-228575">
              <a:defRPr>
                <a:solidFill>
                  <a:schemeClr val="tx1"/>
                </a:solidFill>
                <a:latin typeface="Lucida Sans Unicode" panose="020B0602030504020204" pitchFamily="34" charset="0"/>
              </a:defRPr>
            </a:lvl5pPr>
            <a:lvl6pPr marL="2514327" indent="-228575" eaLnBrk="0" fontAlgn="base" hangingPunct="0">
              <a:spcBef>
                <a:spcPct val="0"/>
              </a:spcBef>
              <a:spcAft>
                <a:spcPct val="0"/>
              </a:spcAft>
              <a:defRPr>
                <a:solidFill>
                  <a:schemeClr val="tx1"/>
                </a:solidFill>
                <a:latin typeface="Lucida Sans Unicode" panose="020B0602030504020204" pitchFamily="34" charset="0"/>
              </a:defRPr>
            </a:lvl6pPr>
            <a:lvl7pPr marL="2971477" indent="-228575" eaLnBrk="0" fontAlgn="base" hangingPunct="0">
              <a:spcBef>
                <a:spcPct val="0"/>
              </a:spcBef>
              <a:spcAft>
                <a:spcPct val="0"/>
              </a:spcAft>
              <a:defRPr>
                <a:solidFill>
                  <a:schemeClr val="tx1"/>
                </a:solidFill>
                <a:latin typeface="Lucida Sans Unicode" panose="020B0602030504020204" pitchFamily="34" charset="0"/>
              </a:defRPr>
            </a:lvl7pPr>
            <a:lvl8pPr marL="3428628" indent="-228575" eaLnBrk="0" fontAlgn="base" hangingPunct="0">
              <a:spcBef>
                <a:spcPct val="0"/>
              </a:spcBef>
              <a:spcAft>
                <a:spcPct val="0"/>
              </a:spcAft>
              <a:defRPr>
                <a:solidFill>
                  <a:schemeClr val="tx1"/>
                </a:solidFill>
                <a:latin typeface="Lucida Sans Unicode" panose="020B0602030504020204" pitchFamily="34" charset="0"/>
              </a:defRPr>
            </a:lvl8pPr>
            <a:lvl9pPr marL="3885778" indent="-228575" eaLnBrk="0" fontAlgn="base" hangingPunct="0">
              <a:spcBef>
                <a:spcPct val="0"/>
              </a:spcBef>
              <a:spcAft>
                <a:spcPct val="0"/>
              </a:spcAft>
              <a:defRPr>
                <a:solidFill>
                  <a:schemeClr val="tx1"/>
                </a:solidFill>
                <a:latin typeface="Lucida Sans Unicode" panose="020B0602030504020204" pitchFamily="34" charset="0"/>
              </a:defRPr>
            </a:lvl9pPr>
          </a:lstStyle>
          <a:p>
            <a:fld id="{2B34B9F7-98D0-4970-96DC-9178E3F68715}" type="slidenum">
              <a:rPr lang="en-US" altLang="en-US">
                <a:latin typeface="Verdana" panose="020B0604030504040204" pitchFamily="34" charset="0"/>
              </a:rPr>
              <a:pPr/>
              <a:t>16</a:t>
            </a:fld>
            <a:endParaRPr lang="en-US" altLang="en-US" dirty="0">
              <a:latin typeface="Verdana" panose="020B0604030504040204" pitchFamily="34" charset="0"/>
            </a:endParaRPr>
          </a:p>
        </p:txBody>
      </p:sp>
      <p:sp>
        <p:nvSpPr>
          <p:cNvPr id="16389" name="Date Placeholder 4">
            <a:extLst>
              <a:ext uri="{FF2B5EF4-FFF2-40B4-BE49-F238E27FC236}">
                <a16:creationId xmlns:a16="http://schemas.microsoft.com/office/drawing/2014/main" id="{03D18F4C-05DD-26C0-1844-D0955AA07167}"/>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Lucida Sans Unicode" panose="020B0602030504020204" pitchFamily="34" charset="0"/>
              </a:defRPr>
            </a:lvl1pPr>
            <a:lvl2pPr marL="742869" indent="-285719">
              <a:defRPr>
                <a:solidFill>
                  <a:schemeClr val="tx1"/>
                </a:solidFill>
                <a:latin typeface="Lucida Sans Unicode" panose="020B0602030504020204" pitchFamily="34" charset="0"/>
              </a:defRPr>
            </a:lvl2pPr>
            <a:lvl3pPr marL="1142876" indent="-228575">
              <a:defRPr>
                <a:solidFill>
                  <a:schemeClr val="tx1"/>
                </a:solidFill>
                <a:latin typeface="Lucida Sans Unicode" panose="020B0602030504020204" pitchFamily="34" charset="0"/>
              </a:defRPr>
            </a:lvl3pPr>
            <a:lvl4pPr marL="1600026" indent="-228575">
              <a:defRPr>
                <a:solidFill>
                  <a:schemeClr val="tx1"/>
                </a:solidFill>
                <a:latin typeface="Lucida Sans Unicode" panose="020B0602030504020204" pitchFamily="34" charset="0"/>
              </a:defRPr>
            </a:lvl4pPr>
            <a:lvl5pPr marL="2057176" indent="-228575">
              <a:defRPr>
                <a:solidFill>
                  <a:schemeClr val="tx1"/>
                </a:solidFill>
                <a:latin typeface="Lucida Sans Unicode" panose="020B0602030504020204" pitchFamily="34" charset="0"/>
              </a:defRPr>
            </a:lvl5pPr>
            <a:lvl6pPr marL="2514327" indent="-228575" eaLnBrk="0" fontAlgn="base" hangingPunct="0">
              <a:spcBef>
                <a:spcPct val="0"/>
              </a:spcBef>
              <a:spcAft>
                <a:spcPct val="0"/>
              </a:spcAft>
              <a:defRPr>
                <a:solidFill>
                  <a:schemeClr val="tx1"/>
                </a:solidFill>
                <a:latin typeface="Lucida Sans Unicode" panose="020B0602030504020204" pitchFamily="34" charset="0"/>
              </a:defRPr>
            </a:lvl6pPr>
            <a:lvl7pPr marL="2971477" indent="-228575" eaLnBrk="0" fontAlgn="base" hangingPunct="0">
              <a:spcBef>
                <a:spcPct val="0"/>
              </a:spcBef>
              <a:spcAft>
                <a:spcPct val="0"/>
              </a:spcAft>
              <a:defRPr>
                <a:solidFill>
                  <a:schemeClr val="tx1"/>
                </a:solidFill>
                <a:latin typeface="Lucida Sans Unicode" panose="020B0602030504020204" pitchFamily="34" charset="0"/>
              </a:defRPr>
            </a:lvl7pPr>
            <a:lvl8pPr marL="3428628" indent="-228575" eaLnBrk="0" fontAlgn="base" hangingPunct="0">
              <a:spcBef>
                <a:spcPct val="0"/>
              </a:spcBef>
              <a:spcAft>
                <a:spcPct val="0"/>
              </a:spcAft>
              <a:defRPr>
                <a:solidFill>
                  <a:schemeClr val="tx1"/>
                </a:solidFill>
                <a:latin typeface="Lucida Sans Unicode" panose="020B0602030504020204" pitchFamily="34" charset="0"/>
              </a:defRPr>
            </a:lvl8pPr>
            <a:lvl9pPr marL="3885778" indent="-228575" eaLnBrk="0" fontAlgn="base" hangingPunct="0">
              <a:spcBef>
                <a:spcPct val="0"/>
              </a:spcBef>
              <a:spcAft>
                <a:spcPct val="0"/>
              </a:spcAft>
              <a:defRPr>
                <a:solidFill>
                  <a:schemeClr val="tx1"/>
                </a:solidFill>
                <a:latin typeface="Lucida Sans Unicode" panose="020B0602030504020204" pitchFamily="34" charset="0"/>
              </a:defRPr>
            </a:lvl9pPr>
          </a:lstStyle>
          <a:p>
            <a:pPr fontAlgn="base">
              <a:spcBef>
                <a:spcPct val="0"/>
              </a:spcBef>
              <a:spcAft>
                <a:spcPct val="0"/>
              </a:spcAft>
            </a:pPr>
            <a:r>
              <a:rPr lang="en-US" altLang="en-US">
                <a:latin typeface="Verdana" panose="020B0604030504040204" pitchFamily="34" charset="0"/>
              </a:rPr>
              <a:t>10/4/2026 am</a:t>
            </a:r>
            <a:endParaRPr lang="en-US" altLang="en-US" dirty="0">
              <a:latin typeface="Verdana" panose="020B0604030504040204" pitchFamily="34" charset="0"/>
            </a:endParaRPr>
          </a:p>
        </p:txBody>
      </p:sp>
      <p:sp>
        <p:nvSpPr>
          <p:cNvPr id="16390" name="Footer Placeholder 5">
            <a:extLst>
              <a:ext uri="{FF2B5EF4-FFF2-40B4-BE49-F238E27FC236}">
                <a16:creationId xmlns:a16="http://schemas.microsoft.com/office/drawing/2014/main" id="{C2D17E8B-9BD4-0641-2016-3C768DCCFCE6}"/>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ucida Sans Unicode" panose="020B0602030504020204" pitchFamily="34" charset="0"/>
              </a:defRPr>
            </a:lvl1pPr>
            <a:lvl2pPr marL="742869" indent="-285719">
              <a:defRPr>
                <a:solidFill>
                  <a:schemeClr val="tx1"/>
                </a:solidFill>
                <a:latin typeface="Lucida Sans Unicode" panose="020B0602030504020204" pitchFamily="34" charset="0"/>
              </a:defRPr>
            </a:lvl2pPr>
            <a:lvl3pPr marL="1142876" indent="-228575">
              <a:defRPr>
                <a:solidFill>
                  <a:schemeClr val="tx1"/>
                </a:solidFill>
                <a:latin typeface="Lucida Sans Unicode" panose="020B0602030504020204" pitchFamily="34" charset="0"/>
              </a:defRPr>
            </a:lvl3pPr>
            <a:lvl4pPr marL="1600026" indent="-228575">
              <a:defRPr>
                <a:solidFill>
                  <a:schemeClr val="tx1"/>
                </a:solidFill>
                <a:latin typeface="Lucida Sans Unicode" panose="020B0602030504020204" pitchFamily="34" charset="0"/>
              </a:defRPr>
            </a:lvl4pPr>
            <a:lvl5pPr marL="2057176" indent="-228575">
              <a:defRPr>
                <a:solidFill>
                  <a:schemeClr val="tx1"/>
                </a:solidFill>
                <a:latin typeface="Lucida Sans Unicode" panose="020B0602030504020204" pitchFamily="34" charset="0"/>
              </a:defRPr>
            </a:lvl5pPr>
            <a:lvl6pPr marL="2514327" indent="-228575" eaLnBrk="0" fontAlgn="base" hangingPunct="0">
              <a:spcBef>
                <a:spcPct val="0"/>
              </a:spcBef>
              <a:spcAft>
                <a:spcPct val="0"/>
              </a:spcAft>
              <a:defRPr>
                <a:solidFill>
                  <a:schemeClr val="tx1"/>
                </a:solidFill>
                <a:latin typeface="Lucida Sans Unicode" panose="020B0602030504020204" pitchFamily="34" charset="0"/>
              </a:defRPr>
            </a:lvl6pPr>
            <a:lvl7pPr marL="2971477" indent="-228575" eaLnBrk="0" fontAlgn="base" hangingPunct="0">
              <a:spcBef>
                <a:spcPct val="0"/>
              </a:spcBef>
              <a:spcAft>
                <a:spcPct val="0"/>
              </a:spcAft>
              <a:defRPr>
                <a:solidFill>
                  <a:schemeClr val="tx1"/>
                </a:solidFill>
                <a:latin typeface="Lucida Sans Unicode" panose="020B0602030504020204" pitchFamily="34" charset="0"/>
              </a:defRPr>
            </a:lvl7pPr>
            <a:lvl8pPr marL="3428628" indent="-228575" eaLnBrk="0" fontAlgn="base" hangingPunct="0">
              <a:spcBef>
                <a:spcPct val="0"/>
              </a:spcBef>
              <a:spcAft>
                <a:spcPct val="0"/>
              </a:spcAft>
              <a:defRPr>
                <a:solidFill>
                  <a:schemeClr val="tx1"/>
                </a:solidFill>
                <a:latin typeface="Lucida Sans Unicode" panose="020B0602030504020204" pitchFamily="34" charset="0"/>
              </a:defRPr>
            </a:lvl8pPr>
            <a:lvl9pPr marL="3885778" indent="-228575" eaLnBrk="0" fontAlgn="base" hangingPunct="0">
              <a:spcBef>
                <a:spcPct val="0"/>
              </a:spcBef>
              <a:spcAft>
                <a:spcPct val="0"/>
              </a:spcAft>
              <a:defRPr>
                <a:solidFill>
                  <a:schemeClr val="tx1"/>
                </a:solidFill>
                <a:latin typeface="Lucida Sans Unicode" panose="020B0602030504020204" pitchFamily="34" charset="0"/>
              </a:defRPr>
            </a:lvl9pPr>
          </a:lstStyle>
          <a:p>
            <a:pPr fontAlgn="base">
              <a:spcBef>
                <a:spcPct val="0"/>
              </a:spcBef>
              <a:spcAft>
                <a:spcPct val="0"/>
              </a:spcAft>
            </a:pPr>
            <a:r>
              <a:rPr lang="en-US" altLang="en-US">
                <a:latin typeface="Verdana" panose="020B0604030504040204" pitchFamily="34" charset="0"/>
              </a:rPr>
              <a:t>Randy Childs</a:t>
            </a:r>
            <a:endParaRPr lang="en-US" altLang="en-US" dirty="0">
              <a:latin typeface="Verdana" panose="020B060403050404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2CD71-DDF3-61ED-AE9B-4DE847C99402}"/>
            </a:ext>
          </a:extLst>
        </p:cNvPr>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7695974B-EAA0-BF46-D1DF-312BD0B3812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71DC63BD-94D6-ADE1-9BA6-4D734520D1B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a:extLst>
              <a:ext uri="{FF2B5EF4-FFF2-40B4-BE49-F238E27FC236}">
                <a16:creationId xmlns:a16="http://schemas.microsoft.com/office/drawing/2014/main" id="{EAEDACFB-0ACF-76CF-0F39-7EC94D89DB3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869" indent="-285719">
              <a:defRPr>
                <a:solidFill>
                  <a:schemeClr val="tx1"/>
                </a:solidFill>
                <a:latin typeface="Lucida Sans Unicode" panose="020B0602030504020204" pitchFamily="34" charset="0"/>
              </a:defRPr>
            </a:lvl2pPr>
            <a:lvl3pPr marL="1142876" indent="-228575">
              <a:defRPr>
                <a:solidFill>
                  <a:schemeClr val="tx1"/>
                </a:solidFill>
                <a:latin typeface="Lucida Sans Unicode" panose="020B0602030504020204" pitchFamily="34" charset="0"/>
              </a:defRPr>
            </a:lvl3pPr>
            <a:lvl4pPr marL="1600026" indent="-228575">
              <a:defRPr>
                <a:solidFill>
                  <a:schemeClr val="tx1"/>
                </a:solidFill>
                <a:latin typeface="Lucida Sans Unicode" panose="020B0602030504020204" pitchFamily="34" charset="0"/>
              </a:defRPr>
            </a:lvl4pPr>
            <a:lvl5pPr marL="2057176" indent="-228575">
              <a:defRPr>
                <a:solidFill>
                  <a:schemeClr val="tx1"/>
                </a:solidFill>
                <a:latin typeface="Lucida Sans Unicode" panose="020B0602030504020204" pitchFamily="34" charset="0"/>
              </a:defRPr>
            </a:lvl5pPr>
            <a:lvl6pPr marL="2514327" indent="-228575" eaLnBrk="0" fontAlgn="base" hangingPunct="0">
              <a:spcBef>
                <a:spcPct val="0"/>
              </a:spcBef>
              <a:spcAft>
                <a:spcPct val="0"/>
              </a:spcAft>
              <a:defRPr>
                <a:solidFill>
                  <a:schemeClr val="tx1"/>
                </a:solidFill>
                <a:latin typeface="Lucida Sans Unicode" panose="020B0602030504020204" pitchFamily="34" charset="0"/>
              </a:defRPr>
            </a:lvl6pPr>
            <a:lvl7pPr marL="2971477" indent="-228575" eaLnBrk="0" fontAlgn="base" hangingPunct="0">
              <a:spcBef>
                <a:spcPct val="0"/>
              </a:spcBef>
              <a:spcAft>
                <a:spcPct val="0"/>
              </a:spcAft>
              <a:defRPr>
                <a:solidFill>
                  <a:schemeClr val="tx1"/>
                </a:solidFill>
                <a:latin typeface="Lucida Sans Unicode" panose="020B0602030504020204" pitchFamily="34" charset="0"/>
              </a:defRPr>
            </a:lvl7pPr>
            <a:lvl8pPr marL="3428628" indent="-228575" eaLnBrk="0" fontAlgn="base" hangingPunct="0">
              <a:spcBef>
                <a:spcPct val="0"/>
              </a:spcBef>
              <a:spcAft>
                <a:spcPct val="0"/>
              </a:spcAft>
              <a:defRPr>
                <a:solidFill>
                  <a:schemeClr val="tx1"/>
                </a:solidFill>
                <a:latin typeface="Lucida Sans Unicode" panose="020B0602030504020204" pitchFamily="34" charset="0"/>
              </a:defRPr>
            </a:lvl8pPr>
            <a:lvl9pPr marL="3885778" indent="-228575" eaLnBrk="0" fontAlgn="base" hangingPunct="0">
              <a:spcBef>
                <a:spcPct val="0"/>
              </a:spcBef>
              <a:spcAft>
                <a:spcPct val="0"/>
              </a:spcAft>
              <a:defRPr>
                <a:solidFill>
                  <a:schemeClr val="tx1"/>
                </a:solidFill>
                <a:latin typeface="Lucida Sans Unicode" panose="020B0602030504020204" pitchFamily="34" charset="0"/>
              </a:defRPr>
            </a:lvl9pPr>
          </a:lstStyle>
          <a:p>
            <a:fld id="{2B34B9F7-98D0-4970-96DC-9178E3F68715}" type="slidenum">
              <a:rPr lang="en-US" altLang="en-US">
                <a:latin typeface="Verdana" panose="020B0604030504040204" pitchFamily="34" charset="0"/>
              </a:rPr>
              <a:pPr/>
              <a:t>17</a:t>
            </a:fld>
            <a:endParaRPr lang="en-US" altLang="en-US" dirty="0">
              <a:latin typeface="Verdana" panose="020B0604030504040204" pitchFamily="34" charset="0"/>
            </a:endParaRPr>
          </a:p>
        </p:txBody>
      </p:sp>
      <p:sp>
        <p:nvSpPr>
          <p:cNvPr id="16389" name="Date Placeholder 4">
            <a:extLst>
              <a:ext uri="{FF2B5EF4-FFF2-40B4-BE49-F238E27FC236}">
                <a16:creationId xmlns:a16="http://schemas.microsoft.com/office/drawing/2014/main" id="{7C0E59B4-ED45-339A-B17F-C879802F6EAB}"/>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Lucida Sans Unicode" panose="020B0602030504020204" pitchFamily="34" charset="0"/>
              </a:defRPr>
            </a:lvl1pPr>
            <a:lvl2pPr marL="742869" indent="-285719">
              <a:defRPr>
                <a:solidFill>
                  <a:schemeClr val="tx1"/>
                </a:solidFill>
                <a:latin typeface="Lucida Sans Unicode" panose="020B0602030504020204" pitchFamily="34" charset="0"/>
              </a:defRPr>
            </a:lvl2pPr>
            <a:lvl3pPr marL="1142876" indent="-228575">
              <a:defRPr>
                <a:solidFill>
                  <a:schemeClr val="tx1"/>
                </a:solidFill>
                <a:latin typeface="Lucida Sans Unicode" panose="020B0602030504020204" pitchFamily="34" charset="0"/>
              </a:defRPr>
            </a:lvl3pPr>
            <a:lvl4pPr marL="1600026" indent="-228575">
              <a:defRPr>
                <a:solidFill>
                  <a:schemeClr val="tx1"/>
                </a:solidFill>
                <a:latin typeface="Lucida Sans Unicode" panose="020B0602030504020204" pitchFamily="34" charset="0"/>
              </a:defRPr>
            </a:lvl4pPr>
            <a:lvl5pPr marL="2057176" indent="-228575">
              <a:defRPr>
                <a:solidFill>
                  <a:schemeClr val="tx1"/>
                </a:solidFill>
                <a:latin typeface="Lucida Sans Unicode" panose="020B0602030504020204" pitchFamily="34" charset="0"/>
              </a:defRPr>
            </a:lvl5pPr>
            <a:lvl6pPr marL="2514327" indent="-228575" eaLnBrk="0" fontAlgn="base" hangingPunct="0">
              <a:spcBef>
                <a:spcPct val="0"/>
              </a:spcBef>
              <a:spcAft>
                <a:spcPct val="0"/>
              </a:spcAft>
              <a:defRPr>
                <a:solidFill>
                  <a:schemeClr val="tx1"/>
                </a:solidFill>
                <a:latin typeface="Lucida Sans Unicode" panose="020B0602030504020204" pitchFamily="34" charset="0"/>
              </a:defRPr>
            </a:lvl6pPr>
            <a:lvl7pPr marL="2971477" indent="-228575" eaLnBrk="0" fontAlgn="base" hangingPunct="0">
              <a:spcBef>
                <a:spcPct val="0"/>
              </a:spcBef>
              <a:spcAft>
                <a:spcPct val="0"/>
              </a:spcAft>
              <a:defRPr>
                <a:solidFill>
                  <a:schemeClr val="tx1"/>
                </a:solidFill>
                <a:latin typeface="Lucida Sans Unicode" panose="020B0602030504020204" pitchFamily="34" charset="0"/>
              </a:defRPr>
            </a:lvl7pPr>
            <a:lvl8pPr marL="3428628" indent="-228575" eaLnBrk="0" fontAlgn="base" hangingPunct="0">
              <a:spcBef>
                <a:spcPct val="0"/>
              </a:spcBef>
              <a:spcAft>
                <a:spcPct val="0"/>
              </a:spcAft>
              <a:defRPr>
                <a:solidFill>
                  <a:schemeClr val="tx1"/>
                </a:solidFill>
                <a:latin typeface="Lucida Sans Unicode" panose="020B0602030504020204" pitchFamily="34" charset="0"/>
              </a:defRPr>
            </a:lvl8pPr>
            <a:lvl9pPr marL="3885778" indent="-228575" eaLnBrk="0" fontAlgn="base" hangingPunct="0">
              <a:spcBef>
                <a:spcPct val="0"/>
              </a:spcBef>
              <a:spcAft>
                <a:spcPct val="0"/>
              </a:spcAft>
              <a:defRPr>
                <a:solidFill>
                  <a:schemeClr val="tx1"/>
                </a:solidFill>
                <a:latin typeface="Lucida Sans Unicode" panose="020B0602030504020204" pitchFamily="34" charset="0"/>
              </a:defRPr>
            </a:lvl9pPr>
          </a:lstStyle>
          <a:p>
            <a:pPr fontAlgn="base">
              <a:spcBef>
                <a:spcPct val="0"/>
              </a:spcBef>
              <a:spcAft>
                <a:spcPct val="0"/>
              </a:spcAft>
            </a:pPr>
            <a:r>
              <a:rPr lang="en-US" altLang="en-US">
                <a:latin typeface="Verdana" panose="020B0604030504040204" pitchFamily="34" charset="0"/>
              </a:rPr>
              <a:t>10/4/2026 am</a:t>
            </a:r>
            <a:endParaRPr lang="en-US" altLang="en-US" dirty="0">
              <a:latin typeface="Verdana" panose="020B0604030504040204" pitchFamily="34" charset="0"/>
            </a:endParaRPr>
          </a:p>
        </p:txBody>
      </p:sp>
      <p:sp>
        <p:nvSpPr>
          <p:cNvPr id="16390" name="Footer Placeholder 5">
            <a:extLst>
              <a:ext uri="{FF2B5EF4-FFF2-40B4-BE49-F238E27FC236}">
                <a16:creationId xmlns:a16="http://schemas.microsoft.com/office/drawing/2014/main" id="{C969DFF6-BB8D-20DB-0F42-D0D15D1C051B}"/>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ucida Sans Unicode" panose="020B0602030504020204" pitchFamily="34" charset="0"/>
              </a:defRPr>
            </a:lvl1pPr>
            <a:lvl2pPr marL="742869" indent="-285719">
              <a:defRPr>
                <a:solidFill>
                  <a:schemeClr val="tx1"/>
                </a:solidFill>
                <a:latin typeface="Lucida Sans Unicode" panose="020B0602030504020204" pitchFamily="34" charset="0"/>
              </a:defRPr>
            </a:lvl2pPr>
            <a:lvl3pPr marL="1142876" indent="-228575">
              <a:defRPr>
                <a:solidFill>
                  <a:schemeClr val="tx1"/>
                </a:solidFill>
                <a:latin typeface="Lucida Sans Unicode" panose="020B0602030504020204" pitchFamily="34" charset="0"/>
              </a:defRPr>
            </a:lvl3pPr>
            <a:lvl4pPr marL="1600026" indent="-228575">
              <a:defRPr>
                <a:solidFill>
                  <a:schemeClr val="tx1"/>
                </a:solidFill>
                <a:latin typeface="Lucida Sans Unicode" panose="020B0602030504020204" pitchFamily="34" charset="0"/>
              </a:defRPr>
            </a:lvl4pPr>
            <a:lvl5pPr marL="2057176" indent="-228575">
              <a:defRPr>
                <a:solidFill>
                  <a:schemeClr val="tx1"/>
                </a:solidFill>
                <a:latin typeface="Lucida Sans Unicode" panose="020B0602030504020204" pitchFamily="34" charset="0"/>
              </a:defRPr>
            </a:lvl5pPr>
            <a:lvl6pPr marL="2514327" indent="-228575" eaLnBrk="0" fontAlgn="base" hangingPunct="0">
              <a:spcBef>
                <a:spcPct val="0"/>
              </a:spcBef>
              <a:spcAft>
                <a:spcPct val="0"/>
              </a:spcAft>
              <a:defRPr>
                <a:solidFill>
                  <a:schemeClr val="tx1"/>
                </a:solidFill>
                <a:latin typeface="Lucida Sans Unicode" panose="020B0602030504020204" pitchFamily="34" charset="0"/>
              </a:defRPr>
            </a:lvl6pPr>
            <a:lvl7pPr marL="2971477" indent="-228575" eaLnBrk="0" fontAlgn="base" hangingPunct="0">
              <a:spcBef>
                <a:spcPct val="0"/>
              </a:spcBef>
              <a:spcAft>
                <a:spcPct val="0"/>
              </a:spcAft>
              <a:defRPr>
                <a:solidFill>
                  <a:schemeClr val="tx1"/>
                </a:solidFill>
                <a:latin typeface="Lucida Sans Unicode" panose="020B0602030504020204" pitchFamily="34" charset="0"/>
              </a:defRPr>
            </a:lvl7pPr>
            <a:lvl8pPr marL="3428628" indent="-228575" eaLnBrk="0" fontAlgn="base" hangingPunct="0">
              <a:spcBef>
                <a:spcPct val="0"/>
              </a:spcBef>
              <a:spcAft>
                <a:spcPct val="0"/>
              </a:spcAft>
              <a:defRPr>
                <a:solidFill>
                  <a:schemeClr val="tx1"/>
                </a:solidFill>
                <a:latin typeface="Lucida Sans Unicode" panose="020B0602030504020204" pitchFamily="34" charset="0"/>
              </a:defRPr>
            </a:lvl8pPr>
            <a:lvl9pPr marL="3885778" indent="-228575" eaLnBrk="0" fontAlgn="base" hangingPunct="0">
              <a:spcBef>
                <a:spcPct val="0"/>
              </a:spcBef>
              <a:spcAft>
                <a:spcPct val="0"/>
              </a:spcAft>
              <a:defRPr>
                <a:solidFill>
                  <a:schemeClr val="tx1"/>
                </a:solidFill>
                <a:latin typeface="Lucida Sans Unicode" panose="020B0602030504020204" pitchFamily="34" charset="0"/>
              </a:defRPr>
            </a:lvl9pPr>
          </a:lstStyle>
          <a:p>
            <a:pPr fontAlgn="base">
              <a:spcBef>
                <a:spcPct val="0"/>
              </a:spcBef>
              <a:spcAft>
                <a:spcPct val="0"/>
              </a:spcAft>
            </a:pPr>
            <a:r>
              <a:rPr lang="en-US" altLang="en-US">
                <a:latin typeface="Verdana" panose="020B0604030504040204" pitchFamily="34" charset="0"/>
              </a:rPr>
              <a:t>Randy Childs</a:t>
            </a:r>
            <a:endParaRPr lang="en-US" altLang="en-US" dirty="0">
              <a:latin typeface="Verdana" panose="020B0604030504040204" pitchFamily="34" charset="0"/>
            </a:endParaRPr>
          </a:p>
        </p:txBody>
      </p:sp>
    </p:spTree>
    <p:extLst>
      <p:ext uri="{BB962C8B-B14F-4D97-AF65-F5344CB8AC3E}">
        <p14:creationId xmlns:p14="http://schemas.microsoft.com/office/powerpoint/2010/main" val="3309239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5CBED-2B9B-3621-589D-B8AB1F1792BA}"/>
            </a:ext>
          </a:extLst>
        </p:cNvPr>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C2C55CBB-AF62-185A-27CC-DBF4F894BAE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874FDFF8-2EFF-17BC-B9B9-02D5DCC8D4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a:extLst>
              <a:ext uri="{FF2B5EF4-FFF2-40B4-BE49-F238E27FC236}">
                <a16:creationId xmlns:a16="http://schemas.microsoft.com/office/drawing/2014/main" id="{ADC00727-E55C-4AF8-46C4-99A72E325B7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869" indent="-285719">
              <a:defRPr>
                <a:solidFill>
                  <a:schemeClr val="tx1"/>
                </a:solidFill>
                <a:latin typeface="Lucida Sans Unicode" panose="020B0602030504020204" pitchFamily="34" charset="0"/>
              </a:defRPr>
            </a:lvl2pPr>
            <a:lvl3pPr marL="1142876" indent="-228575">
              <a:defRPr>
                <a:solidFill>
                  <a:schemeClr val="tx1"/>
                </a:solidFill>
                <a:latin typeface="Lucida Sans Unicode" panose="020B0602030504020204" pitchFamily="34" charset="0"/>
              </a:defRPr>
            </a:lvl3pPr>
            <a:lvl4pPr marL="1600026" indent="-228575">
              <a:defRPr>
                <a:solidFill>
                  <a:schemeClr val="tx1"/>
                </a:solidFill>
                <a:latin typeface="Lucida Sans Unicode" panose="020B0602030504020204" pitchFamily="34" charset="0"/>
              </a:defRPr>
            </a:lvl4pPr>
            <a:lvl5pPr marL="2057176" indent="-228575">
              <a:defRPr>
                <a:solidFill>
                  <a:schemeClr val="tx1"/>
                </a:solidFill>
                <a:latin typeface="Lucida Sans Unicode" panose="020B0602030504020204" pitchFamily="34" charset="0"/>
              </a:defRPr>
            </a:lvl5pPr>
            <a:lvl6pPr marL="2514327" indent="-228575" eaLnBrk="0" fontAlgn="base" hangingPunct="0">
              <a:spcBef>
                <a:spcPct val="0"/>
              </a:spcBef>
              <a:spcAft>
                <a:spcPct val="0"/>
              </a:spcAft>
              <a:defRPr>
                <a:solidFill>
                  <a:schemeClr val="tx1"/>
                </a:solidFill>
                <a:latin typeface="Lucida Sans Unicode" panose="020B0602030504020204" pitchFamily="34" charset="0"/>
              </a:defRPr>
            </a:lvl6pPr>
            <a:lvl7pPr marL="2971477" indent="-228575" eaLnBrk="0" fontAlgn="base" hangingPunct="0">
              <a:spcBef>
                <a:spcPct val="0"/>
              </a:spcBef>
              <a:spcAft>
                <a:spcPct val="0"/>
              </a:spcAft>
              <a:defRPr>
                <a:solidFill>
                  <a:schemeClr val="tx1"/>
                </a:solidFill>
                <a:latin typeface="Lucida Sans Unicode" panose="020B0602030504020204" pitchFamily="34" charset="0"/>
              </a:defRPr>
            </a:lvl7pPr>
            <a:lvl8pPr marL="3428628" indent="-228575" eaLnBrk="0" fontAlgn="base" hangingPunct="0">
              <a:spcBef>
                <a:spcPct val="0"/>
              </a:spcBef>
              <a:spcAft>
                <a:spcPct val="0"/>
              </a:spcAft>
              <a:defRPr>
                <a:solidFill>
                  <a:schemeClr val="tx1"/>
                </a:solidFill>
                <a:latin typeface="Lucida Sans Unicode" panose="020B0602030504020204" pitchFamily="34" charset="0"/>
              </a:defRPr>
            </a:lvl8pPr>
            <a:lvl9pPr marL="3885778" indent="-228575" eaLnBrk="0" fontAlgn="base" hangingPunct="0">
              <a:spcBef>
                <a:spcPct val="0"/>
              </a:spcBef>
              <a:spcAft>
                <a:spcPct val="0"/>
              </a:spcAft>
              <a:defRPr>
                <a:solidFill>
                  <a:schemeClr val="tx1"/>
                </a:solidFill>
                <a:latin typeface="Lucida Sans Unicode" panose="020B0602030504020204" pitchFamily="34" charset="0"/>
              </a:defRPr>
            </a:lvl9pPr>
          </a:lstStyle>
          <a:p>
            <a:fld id="{2B34B9F7-98D0-4970-96DC-9178E3F68715}" type="slidenum">
              <a:rPr lang="en-US" altLang="en-US">
                <a:latin typeface="Verdana" panose="020B0604030504040204" pitchFamily="34" charset="0"/>
              </a:rPr>
              <a:pPr/>
              <a:t>18</a:t>
            </a:fld>
            <a:endParaRPr lang="en-US" altLang="en-US" dirty="0">
              <a:latin typeface="Verdana" panose="020B0604030504040204" pitchFamily="34" charset="0"/>
            </a:endParaRPr>
          </a:p>
        </p:txBody>
      </p:sp>
      <p:sp>
        <p:nvSpPr>
          <p:cNvPr id="16389" name="Date Placeholder 4">
            <a:extLst>
              <a:ext uri="{FF2B5EF4-FFF2-40B4-BE49-F238E27FC236}">
                <a16:creationId xmlns:a16="http://schemas.microsoft.com/office/drawing/2014/main" id="{11BFB880-981D-345C-7230-F92FCC81CEC1}"/>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Lucida Sans Unicode" panose="020B0602030504020204" pitchFamily="34" charset="0"/>
              </a:defRPr>
            </a:lvl1pPr>
            <a:lvl2pPr marL="742869" indent="-285719">
              <a:defRPr>
                <a:solidFill>
                  <a:schemeClr val="tx1"/>
                </a:solidFill>
                <a:latin typeface="Lucida Sans Unicode" panose="020B0602030504020204" pitchFamily="34" charset="0"/>
              </a:defRPr>
            </a:lvl2pPr>
            <a:lvl3pPr marL="1142876" indent="-228575">
              <a:defRPr>
                <a:solidFill>
                  <a:schemeClr val="tx1"/>
                </a:solidFill>
                <a:latin typeface="Lucida Sans Unicode" panose="020B0602030504020204" pitchFamily="34" charset="0"/>
              </a:defRPr>
            </a:lvl3pPr>
            <a:lvl4pPr marL="1600026" indent="-228575">
              <a:defRPr>
                <a:solidFill>
                  <a:schemeClr val="tx1"/>
                </a:solidFill>
                <a:latin typeface="Lucida Sans Unicode" panose="020B0602030504020204" pitchFamily="34" charset="0"/>
              </a:defRPr>
            </a:lvl4pPr>
            <a:lvl5pPr marL="2057176" indent="-228575">
              <a:defRPr>
                <a:solidFill>
                  <a:schemeClr val="tx1"/>
                </a:solidFill>
                <a:latin typeface="Lucida Sans Unicode" panose="020B0602030504020204" pitchFamily="34" charset="0"/>
              </a:defRPr>
            </a:lvl5pPr>
            <a:lvl6pPr marL="2514327" indent="-228575" eaLnBrk="0" fontAlgn="base" hangingPunct="0">
              <a:spcBef>
                <a:spcPct val="0"/>
              </a:spcBef>
              <a:spcAft>
                <a:spcPct val="0"/>
              </a:spcAft>
              <a:defRPr>
                <a:solidFill>
                  <a:schemeClr val="tx1"/>
                </a:solidFill>
                <a:latin typeface="Lucida Sans Unicode" panose="020B0602030504020204" pitchFamily="34" charset="0"/>
              </a:defRPr>
            </a:lvl6pPr>
            <a:lvl7pPr marL="2971477" indent="-228575" eaLnBrk="0" fontAlgn="base" hangingPunct="0">
              <a:spcBef>
                <a:spcPct val="0"/>
              </a:spcBef>
              <a:spcAft>
                <a:spcPct val="0"/>
              </a:spcAft>
              <a:defRPr>
                <a:solidFill>
                  <a:schemeClr val="tx1"/>
                </a:solidFill>
                <a:latin typeface="Lucida Sans Unicode" panose="020B0602030504020204" pitchFamily="34" charset="0"/>
              </a:defRPr>
            </a:lvl7pPr>
            <a:lvl8pPr marL="3428628" indent="-228575" eaLnBrk="0" fontAlgn="base" hangingPunct="0">
              <a:spcBef>
                <a:spcPct val="0"/>
              </a:spcBef>
              <a:spcAft>
                <a:spcPct val="0"/>
              </a:spcAft>
              <a:defRPr>
                <a:solidFill>
                  <a:schemeClr val="tx1"/>
                </a:solidFill>
                <a:latin typeface="Lucida Sans Unicode" panose="020B0602030504020204" pitchFamily="34" charset="0"/>
              </a:defRPr>
            </a:lvl8pPr>
            <a:lvl9pPr marL="3885778" indent="-228575" eaLnBrk="0" fontAlgn="base" hangingPunct="0">
              <a:spcBef>
                <a:spcPct val="0"/>
              </a:spcBef>
              <a:spcAft>
                <a:spcPct val="0"/>
              </a:spcAft>
              <a:defRPr>
                <a:solidFill>
                  <a:schemeClr val="tx1"/>
                </a:solidFill>
                <a:latin typeface="Lucida Sans Unicode" panose="020B0602030504020204" pitchFamily="34" charset="0"/>
              </a:defRPr>
            </a:lvl9pPr>
          </a:lstStyle>
          <a:p>
            <a:pPr fontAlgn="base">
              <a:spcBef>
                <a:spcPct val="0"/>
              </a:spcBef>
              <a:spcAft>
                <a:spcPct val="0"/>
              </a:spcAft>
            </a:pPr>
            <a:r>
              <a:rPr lang="en-US" altLang="en-US">
                <a:latin typeface="Verdana" panose="020B0604030504040204" pitchFamily="34" charset="0"/>
              </a:rPr>
              <a:t>10/4/2026 am</a:t>
            </a:r>
            <a:endParaRPr lang="en-US" altLang="en-US" dirty="0">
              <a:latin typeface="Verdana" panose="020B0604030504040204" pitchFamily="34" charset="0"/>
            </a:endParaRPr>
          </a:p>
        </p:txBody>
      </p:sp>
      <p:sp>
        <p:nvSpPr>
          <p:cNvPr id="16390" name="Footer Placeholder 5">
            <a:extLst>
              <a:ext uri="{FF2B5EF4-FFF2-40B4-BE49-F238E27FC236}">
                <a16:creationId xmlns:a16="http://schemas.microsoft.com/office/drawing/2014/main" id="{872E682E-88E4-BA09-4E0B-DE6C5CAA5F40}"/>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ucida Sans Unicode" panose="020B0602030504020204" pitchFamily="34" charset="0"/>
              </a:defRPr>
            </a:lvl1pPr>
            <a:lvl2pPr marL="742869" indent="-285719">
              <a:defRPr>
                <a:solidFill>
                  <a:schemeClr val="tx1"/>
                </a:solidFill>
                <a:latin typeface="Lucida Sans Unicode" panose="020B0602030504020204" pitchFamily="34" charset="0"/>
              </a:defRPr>
            </a:lvl2pPr>
            <a:lvl3pPr marL="1142876" indent="-228575">
              <a:defRPr>
                <a:solidFill>
                  <a:schemeClr val="tx1"/>
                </a:solidFill>
                <a:latin typeface="Lucida Sans Unicode" panose="020B0602030504020204" pitchFamily="34" charset="0"/>
              </a:defRPr>
            </a:lvl3pPr>
            <a:lvl4pPr marL="1600026" indent="-228575">
              <a:defRPr>
                <a:solidFill>
                  <a:schemeClr val="tx1"/>
                </a:solidFill>
                <a:latin typeface="Lucida Sans Unicode" panose="020B0602030504020204" pitchFamily="34" charset="0"/>
              </a:defRPr>
            </a:lvl4pPr>
            <a:lvl5pPr marL="2057176" indent="-228575">
              <a:defRPr>
                <a:solidFill>
                  <a:schemeClr val="tx1"/>
                </a:solidFill>
                <a:latin typeface="Lucida Sans Unicode" panose="020B0602030504020204" pitchFamily="34" charset="0"/>
              </a:defRPr>
            </a:lvl5pPr>
            <a:lvl6pPr marL="2514327" indent="-228575" eaLnBrk="0" fontAlgn="base" hangingPunct="0">
              <a:spcBef>
                <a:spcPct val="0"/>
              </a:spcBef>
              <a:spcAft>
                <a:spcPct val="0"/>
              </a:spcAft>
              <a:defRPr>
                <a:solidFill>
                  <a:schemeClr val="tx1"/>
                </a:solidFill>
                <a:latin typeface="Lucida Sans Unicode" panose="020B0602030504020204" pitchFamily="34" charset="0"/>
              </a:defRPr>
            </a:lvl6pPr>
            <a:lvl7pPr marL="2971477" indent="-228575" eaLnBrk="0" fontAlgn="base" hangingPunct="0">
              <a:spcBef>
                <a:spcPct val="0"/>
              </a:spcBef>
              <a:spcAft>
                <a:spcPct val="0"/>
              </a:spcAft>
              <a:defRPr>
                <a:solidFill>
                  <a:schemeClr val="tx1"/>
                </a:solidFill>
                <a:latin typeface="Lucida Sans Unicode" panose="020B0602030504020204" pitchFamily="34" charset="0"/>
              </a:defRPr>
            </a:lvl7pPr>
            <a:lvl8pPr marL="3428628" indent="-228575" eaLnBrk="0" fontAlgn="base" hangingPunct="0">
              <a:spcBef>
                <a:spcPct val="0"/>
              </a:spcBef>
              <a:spcAft>
                <a:spcPct val="0"/>
              </a:spcAft>
              <a:defRPr>
                <a:solidFill>
                  <a:schemeClr val="tx1"/>
                </a:solidFill>
                <a:latin typeface="Lucida Sans Unicode" panose="020B0602030504020204" pitchFamily="34" charset="0"/>
              </a:defRPr>
            </a:lvl8pPr>
            <a:lvl9pPr marL="3885778" indent="-228575" eaLnBrk="0" fontAlgn="base" hangingPunct="0">
              <a:spcBef>
                <a:spcPct val="0"/>
              </a:spcBef>
              <a:spcAft>
                <a:spcPct val="0"/>
              </a:spcAft>
              <a:defRPr>
                <a:solidFill>
                  <a:schemeClr val="tx1"/>
                </a:solidFill>
                <a:latin typeface="Lucida Sans Unicode" panose="020B0602030504020204" pitchFamily="34" charset="0"/>
              </a:defRPr>
            </a:lvl9pPr>
          </a:lstStyle>
          <a:p>
            <a:pPr fontAlgn="base">
              <a:spcBef>
                <a:spcPct val="0"/>
              </a:spcBef>
              <a:spcAft>
                <a:spcPct val="0"/>
              </a:spcAft>
            </a:pPr>
            <a:r>
              <a:rPr lang="en-US" altLang="en-US">
                <a:latin typeface="Verdana" panose="020B0604030504040204" pitchFamily="34" charset="0"/>
              </a:rPr>
              <a:t>Randy Childs</a:t>
            </a:r>
            <a:endParaRPr lang="en-US" altLang="en-US" dirty="0">
              <a:latin typeface="Verdana" panose="020B0604030504040204" pitchFamily="34" charset="0"/>
            </a:endParaRPr>
          </a:p>
        </p:txBody>
      </p:sp>
    </p:spTree>
    <p:extLst>
      <p:ext uri="{BB962C8B-B14F-4D97-AF65-F5344CB8AC3E}">
        <p14:creationId xmlns:p14="http://schemas.microsoft.com/office/powerpoint/2010/main" val="423385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6442D-3275-CF75-FC48-BC11403C0E49}"/>
            </a:ext>
          </a:extLst>
        </p:cNvPr>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52A3B1FE-9BB7-8C7B-DF9B-64408DB7E5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8C24F81E-FDCE-9C61-63CD-3C64D18930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a:extLst>
              <a:ext uri="{FF2B5EF4-FFF2-40B4-BE49-F238E27FC236}">
                <a16:creationId xmlns:a16="http://schemas.microsoft.com/office/drawing/2014/main" id="{8C884EAD-2367-0DB7-2275-2B5FBB345ED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869" indent="-285719">
              <a:defRPr>
                <a:solidFill>
                  <a:schemeClr val="tx1"/>
                </a:solidFill>
                <a:latin typeface="Lucida Sans Unicode" panose="020B0602030504020204" pitchFamily="34" charset="0"/>
              </a:defRPr>
            </a:lvl2pPr>
            <a:lvl3pPr marL="1142876" indent="-228575">
              <a:defRPr>
                <a:solidFill>
                  <a:schemeClr val="tx1"/>
                </a:solidFill>
                <a:latin typeface="Lucida Sans Unicode" panose="020B0602030504020204" pitchFamily="34" charset="0"/>
              </a:defRPr>
            </a:lvl3pPr>
            <a:lvl4pPr marL="1600026" indent="-228575">
              <a:defRPr>
                <a:solidFill>
                  <a:schemeClr val="tx1"/>
                </a:solidFill>
                <a:latin typeface="Lucida Sans Unicode" panose="020B0602030504020204" pitchFamily="34" charset="0"/>
              </a:defRPr>
            </a:lvl4pPr>
            <a:lvl5pPr marL="2057176" indent="-228575">
              <a:defRPr>
                <a:solidFill>
                  <a:schemeClr val="tx1"/>
                </a:solidFill>
                <a:latin typeface="Lucida Sans Unicode" panose="020B0602030504020204" pitchFamily="34" charset="0"/>
              </a:defRPr>
            </a:lvl5pPr>
            <a:lvl6pPr marL="2514327" indent="-228575" eaLnBrk="0" fontAlgn="base" hangingPunct="0">
              <a:spcBef>
                <a:spcPct val="0"/>
              </a:spcBef>
              <a:spcAft>
                <a:spcPct val="0"/>
              </a:spcAft>
              <a:defRPr>
                <a:solidFill>
                  <a:schemeClr val="tx1"/>
                </a:solidFill>
                <a:latin typeface="Lucida Sans Unicode" panose="020B0602030504020204" pitchFamily="34" charset="0"/>
              </a:defRPr>
            </a:lvl6pPr>
            <a:lvl7pPr marL="2971477" indent="-228575" eaLnBrk="0" fontAlgn="base" hangingPunct="0">
              <a:spcBef>
                <a:spcPct val="0"/>
              </a:spcBef>
              <a:spcAft>
                <a:spcPct val="0"/>
              </a:spcAft>
              <a:defRPr>
                <a:solidFill>
                  <a:schemeClr val="tx1"/>
                </a:solidFill>
                <a:latin typeface="Lucida Sans Unicode" panose="020B0602030504020204" pitchFamily="34" charset="0"/>
              </a:defRPr>
            </a:lvl7pPr>
            <a:lvl8pPr marL="3428628" indent="-228575" eaLnBrk="0" fontAlgn="base" hangingPunct="0">
              <a:spcBef>
                <a:spcPct val="0"/>
              </a:spcBef>
              <a:spcAft>
                <a:spcPct val="0"/>
              </a:spcAft>
              <a:defRPr>
                <a:solidFill>
                  <a:schemeClr val="tx1"/>
                </a:solidFill>
                <a:latin typeface="Lucida Sans Unicode" panose="020B0602030504020204" pitchFamily="34" charset="0"/>
              </a:defRPr>
            </a:lvl8pPr>
            <a:lvl9pPr marL="3885778" indent="-228575" eaLnBrk="0" fontAlgn="base" hangingPunct="0">
              <a:spcBef>
                <a:spcPct val="0"/>
              </a:spcBef>
              <a:spcAft>
                <a:spcPct val="0"/>
              </a:spcAft>
              <a:defRPr>
                <a:solidFill>
                  <a:schemeClr val="tx1"/>
                </a:solidFill>
                <a:latin typeface="Lucida Sans Unicode" panose="020B0602030504020204" pitchFamily="34" charset="0"/>
              </a:defRPr>
            </a:lvl9pPr>
          </a:lstStyle>
          <a:p>
            <a:fld id="{2B34B9F7-98D0-4970-96DC-9178E3F68715}" type="slidenum">
              <a:rPr lang="en-US" altLang="en-US">
                <a:latin typeface="Verdana" panose="020B0604030504040204" pitchFamily="34" charset="0"/>
              </a:rPr>
              <a:pPr/>
              <a:t>19</a:t>
            </a:fld>
            <a:endParaRPr lang="en-US" altLang="en-US" dirty="0">
              <a:latin typeface="Verdana" panose="020B0604030504040204" pitchFamily="34" charset="0"/>
            </a:endParaRPr>
          </a:p>
        </p:txBody>
      </p:sp>
      <p:sp>
        <p:nvSpPr>
          <p:cNvPr id="16389" name="Date Placeholder 4">
            <a:extLst>
              <a:ext uri="{FF2B5EF4-FFF2-40B4-BE49-F238E27FC236}">
                <a16:creationId xmlns:a16="http://schemas.microsoft.com/office/drawing/2014/main" id="{4CDAE45C-783C-9231-959E-ED111968D264}"/>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Lucida Sans Unicode" panose="020B0602030504020204" pitchFamily="34" charset="0"/>
              </a:defRPr>
            </a:lvl1pPr>
            <a:lvl2pPr marL="742869" indent="-285719">
              <a:defRPr>
                <a:solidFill>
                  <a:schemeClr val="tx1"/>
                </a:solidFill>
                <a:latin typeface="Lucida Sans Unicode" panose="020B0602030504020204" pitchFamily="34" charset="0"/>
              </a:defRPr>
            </a:lvl2pPr>
            <a:lvl3pPr marL="1142876" indent="-228575">
              <a:defRPr>
                <a:solidFill>
                  <a:schemeClr val="tx1"/>
                </a:solidFill>
                <a:latin typeface="Lucida Sans Unicode" panose="020B0602030504020204" pitchFamily="34" charset="0"/>
              </a:defRPr>
            </a:lvl3pPr>
            <a:lvl4pPr marL="1600026" indent="-228575">
              <a:defRPr>
                <a:solidFill>
                  <a:schemeClr val="tx1"/>
                </a:solidFill>
                <a:latin typeface="Lucida Sans Unicode" panose="020B0602030504020204" pitchFamily="34" charset="0"/>
              </a:defRPr>
            </a:lvl4pPr>
            <a:lvl5pPr marL="2057176" indent="-228575">
              <a:defRPr>
                <a:solidFill>
                  <a:schemeClr val="tx1"/>
                </a:solidFill>
                <a:latin typeface="Lucida Sans Unicode" panose="020B0602030504020204" pitchFamily="34" charset="0"/>
              </a:defRPr>
            </a:lvl5pPr>
            <a:lvl6pPr marL="2514327" indent="-228575" eaLnBrk="0" fontAlgn="base" hangingPunct="0">
              <a:spcBef>
                <a:spcPct val="0"/>
              </a:spcBef>
              <a:spcAft>
                <a:spcPct val="0"/>
              </a:spcAft>
              <a:defRPr>
                <a:solidFill>
                  <a:schemeClr val="tx1"/>
                </a:solidFill>
                <a:latin typeface="Lucida Sans Unicode" panose="020B0602030504020204" pitchFamily="34" charset="0"/>
              </a:defRPr>
            </a:lvl6pPr>
            <a:lvl7pPr marL="2971477" indent="-228575" eaLnBrk="0" fontAlgn="base" hangingPunct="0">
              <a:spcBef>
                <a:spcPct val="0"/>
              </a:spcBef>
              <a:spcAft>
                <a:spcPct val="0"/>
              </a:spcAft>
              <a:defRPr>
                <a:solidFill>
                  <a:schemeClr val="tx1"/>
                </a:solidFill>
                <a:latin typeface="Lucida Sans Unicode" panose="020B0602030504020204" pitchFamily="34" charset="0"/>
              </a:defRPr>
            </a:lvl7pPr>
            <a:lvl8pPr marL="3428628" indent="-228575" eaLnBrk="0" fontAlgn="base" hangingPunct="0">
              <a:spcBef>
                <a:spcPct val="0"/>
              </a:spcBef>
              <a:spcAft>
                <a:spcPct val="0"/>
              </a:spcAft>
              <a:defRPr>
                <a:solidFill>
                  <a:schemeClr val="tx1"/>
                </a:solidFill>
                <a:latin typeface="Lucida Sans Unicode" panose="020B0602030504020204" pitchFamily="34" charset="0"/>
              </a:defRPr>
            </a:lvl8pPr>
            <a:lvl9pPr marL="3885778" indent="-228575" eaLnBrk="0" fontAlgn="base" hangingPunct="0">
              <a:spcBef>
                <a:spcPct val="0"/>
              </a:spcBef>
              <a:spcAft>
                <a:spcPct val="0"/>
              </a:spcAft>
              <a:defRPr>
                <a:solidFill>
                  <a:schemeClr val="tx1"/>
                </a:solidFill>
                <a:latin typeface="Lucida Sans Unicode" panose="020B0602030504020204" pitchFamily="34" charset="0"/>
              </a:defRPr>
            </a:lvl9pPr>
          </a:lstStyle>
          <a:p>
            <a:pPr fontAlgn="base">
              <a:spcBef>
                <a:spcPct val="0"/>
              </a:spcBef>
              <a:spcAft>
                <a:spcPct val="0"/>
              </a:spcAft>
            </a:pPr>
            <a:r>
              <a:rPr lang="en-US" altLang="en-US">
                <a:latin typeface="Verdana" panose="020B0604030504040204" pitchFamily="34" charset="0"/>
              </a:rPr>
              <a:t>10/4/2026 am</a:t>
            </a:r>
            <a:endParaRPr lang="en-US" altLang="en-US" dirty="0">
              <a:latin typeface="Verdana" panose="020B0604030504040204" pitchFamily="34" charset="0"/>
            </a:endParaRPr>
          </a:p>
        </p:txBody>
      </p:sp>
      <p:sp>
        <p:nvSpPr>
          <p:cNvPr id="16390" name="Footer Placeholder 5">
            <a:extLst>
              <a:ext uri="{FF2B5EF4-FFF2-40B4-BE49-F238E27FC236}">
                <a16:creationId xmlns:a16="http://schemas.microsoft.com/office/drawing/2014/main" id="{A826B7AD-D2B1-8481-10AD-AF74F2F6EDD3}"/>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ucida Sans Unicode" panose="020B0602030504020204" pitchFamily="34" charset="0"/>
              </a:defRPr>
            </a:lvl1pPr>
            <a:lvl2pPr marL="742869" indent="-285719">
              <a:defRPr>
                <a:solidFill>
                  <a:schemeClr val="tx1"/>
                </a:solidFill>
                <a:latin typeface="Lucida Sans Unicode" panose="020B0602030504020204" pitchFamily="34" charset="0"/>
              </a:defRPr>
            </a:lvl2pPr>
            <a:lvl3pPr marL="1142876" indent="-228575">
              <a:defRPr>
                <a:solidFill>
                  <a:schemeClr val="tx1"/>
                </a:solidFill>
                <a:latin typeface="Lucida Sans Unicode" panose="020B0602030504020204" pitchFamily="34" charset="0"/>
              </a:defRPr>
            </a:lvl3pPr>
            <a:lvl4pPr marL="1600026" indent="-228575">
              <a:defRPr>
                <a:solidFill>
                  <a:schemeClr val="tx1"/>
                </a:solidFill>
                <a:latin typeface="Lucida Sans Unicode" panose="020B0602030504020204" pitchFamily="34" charset="0"/>
              </a:defRPr>
            </a:lvl4pPr>
            <a:lvl5pPr marL="2057176" indent="-228575">
              <a:defRPr>
                <a:solidFill>
                  <a:schemeClr val="tx1"/>
                </a:solidFill>
                <a:latin typeface="Lucida Sans Unicode" panose="020B0602030504020204" pitchFamily="34" charset="0"/>
              </a:defRPr>
            </a:lvl5pPr>
            <a:lvl6pPr marL="2514327" indent="-228575" eaLnBrk="0" fontAlgn="base" hangingPunct="0">
              <a:spcBef>
                <a:spcPct val="0"/>
              </a:spcBef>
              <a:spcAft>
                <a:spcPct val="0"/>
              </a:spcAft>
              <a:defRPr>
                <a:solidFill>
                  <a:schemeClr val="tx1"/>
                </a:solidFill>
                <a:latin typeface="Lucida Sans Unicode" panose="020B0602030504020204" pitchFamily="34" charset="0"/>
              </a:defRPr>
            </a:lvl6pPr>
            <a:lvl7pPr marL="2971477" indent="-228575" eaLnBrk="0" fontAlgn="base" hangingPunct="0">
              <a:spcBef>
                <a:spcPct val="0"/>
              </a:spcBef>
              <a:spcAft>
                <a:spcPct val="0"/>
              </a:spcAft>
              <a:defRPr>
                <a:solidFill>
                  <a:schemeClr val="tx1"/>
                </a:solidFill>
                <a:latin typeface="Lucida Sans Unicode" panose="020B0602030504020204" pitchFamily="34" charset="0"/>
              </a:defRPr>
            </a:lvl7pPr>
            <a:lvl8pPr marL="3428628" indent="-228575" eaLnBrk="0" fontAlgn="base" hangingPunct="0">
              <a:spcBef>
                <a:spcPct val="0"/>
              </a:spcBef>
              <a:spcAft>
                <a:spcPct val="0"/>
              </a:spcAft>
              <a:defRPr>
                <a:solidFill>
                  <a:schemeClr val="tx1"/>
                </a:solidFill>
                <a:latin typeface="Lucida Sans Unicode" panose="020B0602030504020204" pitchFamily="34" charset="0"/>
              </a:defRPr>
            </a:lvl8pPr>
            <a:lvl9pPr marL="3885778" indent="-228575" eaLnBrk="0" fontAlgn="base" hangingPunct="0">
              <a:spcBef>
                <a:spcPct val="0"/>
              </a:spcBef>
              <a:spcAft>
                <a:spcPct val="0"/>
              </a:spcAft>
              <a:defRPr>
                <a:solidFill>
                  <a:schemeClr val="tx1"/>
                </a:solidFill>
                <a:latin typeface="Lucida Sans Unicode" panose="020B0602030504020204" pitchFamily="34" charset="0"/>
              </a:defRPr>
            </a:lvl9pPr>
          </a:lstStyle>
          <a:p>
            <a:pPr fontAlgn="base">
              <a:spcBef>
                <a:spcPct val="0"/>
              </a:spcBef>
              <a:spcAft>
                <a:spcPct val="0"/>
              </a:spcAft>
            </a:pPr>
            <a:r>
              <a:rPr lang="en-US" altLang="en-US">
                <a:latin typeface="Verdana" panose="020B0604030504040204" pitchFamily="34" charset="0"/>
              </a:rPr>
              <a:t>Randy Childs</a:t>
            </a:r>
            <a:endParaRPr lang="en-US" altLang="en-US" dirty="0">
              <a:latin typeface="Verdana" panose="020B0604030504040204" pitchFamily="34" charset="0"/>
            </a:endParaRPr>
          </a:p>
        </p:txBody>
      </p:sp>
    </p:spTree>
    <p:extLst>
      <p:ext uri="{BB962C8B-B14F-4D97-AF65-F5344CB8AC3E}">
        <p14:creationId xmlns:p14="http://schemas.microsoft.com/office/powerpoint/2010/main" val="41002600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9BEE0D49-A099-22B7-2171-26E761F8DE15}"/>
              </a:ext>
            </a:extLst>
          </p:cNvPr>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Verdana" panose="020B0604030504040204" pitchFamily="34" charset="0"/>
            </a:endParaRPr>
          </a:p>
        </p:txBody>
      </p:sp>
      <p:grpSp>
        <p:nvGrpSpPr>
          <p:cNvPr id="3" name="Group 15">
            <a:extLst>
              <a:ext uri="{FF2B5EF4-FFF2-40B4-BE49-F238E27FC236}">
                <a16:creationId xmlns:a16="http://schemas.microsoft.com/office/drawing/2014/main" id="{657DFC4F-D1E9-25B7-D971-45921FB640E5}"/>
              </a:ext>
            </a:extLst>
          </p:cNvPr>
          <p:cNvGrpSpPr>
            <a:grpSpLocks/>
          </p:cNvGrpSpPr>
          <p:nvPr/>
        </p:nvGrpSpPr>
        <p:grpSpPr bwMode="auto">
          <a:xfrm>
            <a:off x="-3175" y="4953000"/>
            <a:ext cx="9147175" cy="1911350"/>
            <a:chOff x="-3765" y="4832896"/>
            <a:chExt cx="9147765" cy="2032192"/>
          </a:xfrm>
        </p:grpSpPr>
        <p:sp>
          <p:nvSpPr>
            <p:cNvPr id="4" name="Freeform 6">
              <a:extLst>
                <a:ext uri="{FF2B5EF4-FFF2-40B4-BE49-F238E27FC236}">
                  <a16:creationId xmlns:a16="http://schemas.microsoft.com/office/drawing/2014/main" id="{D692A739-6924-7527-0830-3D7BA79877AD}"/>
                </a:ext>
              </a:extLst>
            </p:cNvPr>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Verdana" panose="020B0604030504040204" pitchFamily="34" charset="0"/>
              </a:endParaRPr>
            </a:p>
          </p:txBody>
        </p:sp>
        <p:sp>
          <p:nvSpPr>
            <p:cNvPr id="5" name="Freeform 7">
              <a:extLst>
                <a:ext uri="{FF2B5EF4-FFF2-40B4-BE49-F238E27FC236}">
                  <a16:creationId xmlns:a16="http://schemas.microsoft.com/office/drawing/2014/main" id="{B08F6C5A-0D9A-658B-E5FE-6E0C7C5B8A93}"/>
                </a:ext>
              </a:extLst>
            </p:cNvPr>
            <p:cNvSpPr>
              <a:spLocks/>
            </p:cNvSpPr>
            <p:nvPr/>
          </p:nvSpPr>
          <p:spPr bwMode="auto">
            <a:xfrm>
              <a:off x="35443" y="5135526"/>
              <a:ext cx="9108557" cy="838200"/>
            </a:xfrm>
            <a:custGeom>
              <a:avLst/>
              <a:gdLst>
                <a:gd name="T0" fmla="*/ 0 w 5760"/>
                <a:gd name="T1" fmla="*/ 0 h 528"/>
                <a:gd name="T2" fmla="*/ 9108557 w 5760"/>
                <a:gd name="T3" fmla="*/ 0 h 528"/>
                <a:gd name="T4" fmla="*/ 9108557 w 5760"/>
                <a:gd name="T5" fmla="*/ 838200 h 528"/>
                <a:gd name="T6" fmla="*/ 75905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dirty="0">
                <a:latin typeface="Verdana" panose="020B0604030504040204" pitchFamily="34" charset="0"/>
              </a:endParaRPr>
            </a:p>
          </p:txBody>
        </p:sp>
        <p:sp>
          <p:nvSpPr>
            <p:cNvPr id="6" name="Freeform 10">
              <a:extLst>
                <a:ext uri="{FF2B5EF4-FFF2-40B4-BE49-F238E27FC236}">
                  <a16:creationId xmlns:a16="http://schemas.microsoft.com/office/drawing/2014/main" id="{CC778F58-762F-2E4A-DD13-5D9A1620D47A}"/>
                </a:ext>
              </a:extLst>
            </p:cNvPr>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Verdana" panose="020B0604030504040204" pitchFamily="34" charset="0"/>
              </a:endParaRPr>
            </a:p>
          </p:txBody>
        </p:sp>
        <p:cxnSp>
          <p:nvCxnSpPr>
            <p:cNvPr id="7" name="Straight Connector 6">
              <a:extLst>
                <a:ext uri="{FF2B5EF4-FFF2-40B4-BE49-F238E27FC236}">
                  <a16:creationId xmlns:a16="http://schemas.microsoft.com/office/drawing/2014/main" id="{FAC92840-35F1-9B38-E7F7-00AE326F8A27}"/>
                </a:ext>
              </a:extLst>
            </p:cNvPr>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8" name="Date Placeholder 29">
            <a:extLst>
              <a:ext uri="{FF2B5EF4-FFF2-40B4-BE49-F238E27FC236}">
                <a16:creationId xmlns:a16="http://schemas.microsoft.com/office/drawing/2014/main" id="{CECD0253-98CB-8860-0D24-74AA6BABBD91}"/>
              </a:ext>
            </a:extLst>
          </p:cNvPr>
          <p:cNvSpPr>
            <a:spLocks noGrp="1"/>
          </p:cNvSpPr>
          <p:nvPr>
            <p:ph type="dt" sz="half" idx="10"/>
          </p:nvPr>
        </p:nvSpPr>
        <p:spPr/>
        <p:txBody>
          <a:bodyPr/>
          <a:lstStyle>
            <a:lvl1pPr>
              <a:defRPr>
                <a:solidFill>
                  <a:srgbClr val="FFFFFF"/>
                </a:solidFill>
              </a:defRPr>
            </a:lvl1pPr>
            <a:extLst/>
          </a:lstStyle>
          <a:p>
            <a:pPr>
              <a:defRPr/>
            </a:pPr>
            <a:fld id="{7C77969D-0C56-481B-A2C7-319C9DEC2D02}" type="datetime1">
              <a:rPr lang="en-US"/>
              <a:pPr>
                <a:defRPr/>
              </a:pPr>
              <a:t>10/3/2026</a:t>
            </a:fld>
            <a:endParaRPr lang="en-US"/>
          </a:p>
        </p:txBody>
      </p:sp>
      <p:sp>
        <p:nvSpPr>
          <p:cNvPr id="10" name="Footer Placeholder 18">
            <a:extLst>
              <a:ext uri="{FF2B5EF4-FFF2-40B4-BE49-F238E27FC236}">
                <a16:creationId xmlns:a16="http://schemas.microsoft.com/office/drawing/2014/main" id="{644BAD83-DFA8-36BC-6DB5-2145B227E350}"/>
              </a:ext>
            </a:extLst>
          </p:cNvPr>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1" name="Slide Number Placeholder 26">
            <a:extLst>
              <a:ext uri="{FF2B5EF4-FFF2-40B4-BE49-F238E27FC236}">
                <a16:creationId xmlns:a16="http://schemas.microsoft.com/office/drawing/2014/main" id="{EFFC3C31-0BD7-08D5-B45E-AC9EC3755BA6}"/>
              </a:ext>
            </a:extLst>
          </p:cNvPr>
          <p:cNvSpPr>
            <a:spLocks noGrp="1"/>
          </p:cNvSpPr>
          <p:nvPr>
            <p:ph type="sldNum" sz="quarter" idx="12"/>
          </p:nvPr>
        </p:nvSpPr>
        <p:spPr/>
        <p:txBody>
          <a:bodyPr/>
          <a:lstStyle>
            <a:lvl1pPr>
              <a:defRPr>
                <a:solidFill>
                  <a:srgbClr val="FFFFFF"/>
                </a:solidFill>
              </a:defRPr>
            </a:lvl1pPr>
          </a:lstStyle>
          <a:p>
            <a:fld id="{E8E5BEC7-B7C6-4CE7-A803-68D49E203B1D}" type="slidenum">
              <a:rPr lang="en-US" altLang="en-US"/>
              <a:pPr/>
              <a:t>‹#›</a:t>
            </a:fld>
            <a:endParaRPr lang="en-US" altLang="en-US"/>
          </a:p>
        </p:txBody>
      </p:sp>
    </p:spTree>
    <p:extLst>
      <p:ext uri="{BB962C8B-B14F-4D97-AF65-F5344CB8AC3E}">
        <p14:creationId xmlns:p14="http://schemas.microsoft.com/office/powerpoint/2010/main" val="37577312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2" name="Date Placeholder 9">
            <a:extLst>
              <a:ext uri="{FF2B5EF4-FFF2-40B4-BE49-F238E27FC236}">
                <a16:creationId xmlns:a16="http://schemas.microsoft.com/office/drawing/2014/main" id="{62184C33-C1F6-21E7-3FCB-8E2E2A8D8C5D}"/>
              </a:ext>
            </a:extLst>
          </p:cNvPr>
          <p:cNvSpPr>
            <a:spLocks noGrp="1"/>
          </p:cNvSpPr>
          <p:nvPr>
            <p:ph type="dt" sz="half" idx="10"/>
          </p:nvPr>
        </p:nvSpPr>
        <p:spPr/>
        <p:txBody>
          <a:bodyPr/>
          <a:lstStyle>
            <a:lvl1pPr>
              <a:defRPr/>
            </a:lvl1pPr>
          </a:lstStyle>
          <a:p>
            <a:pPr>
              <a:defRPr/>
            </a:pPr>
            <a:fld id="{75603DD5-5E91-46BB-9DF5-89B21C3F1DED}" type="datetime1">
              <a:rPr lang="en-US"/>
              <a:pPr>
                <a:defRPr/>
              </a:pPr>
              <a:t>10/3/2026</a:t>
            </a:fld>
            <a:endParaRPr lang="en-US"/>
          </a:p>
        </p:txBody>
      </p:sp>
      <p:sp>
        <p:nvSpPr>
          <p:cNvPr id="4" name="Footer Placeholder 21">
            <a:extLst>
              <a:ext uri="{FF2B5EF4-FFF2-40B4-BE49-F238E27FC236}">
                <a16:creationId xmlns:a16="http://schemas.microsoft.com/office/drawing/2014/main" id="{C73DE065-D58B-939F-E9A7-2212C3A6B69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17">
            <a:extLst>
              <a:ext uri="{FF2B5EF4-FFF2-40B4-BE49-F238E27FC236}">
                <a16:creationId xmlns:a16="http://schemas.microsoft.com/office/drawing/2014/main" id="{16E0E308-850D-0B3B-8CEC-932C917F0574}"/>
              </a:ext>
            </a:extLst>
          </p:cNvPr>
          <p:cNvSpPr>
            <a:spLocks noGrp="1"/>
          </p:cNvSpPr>
          <p:nvPr>
            <p:ph type="sldNum" sz="quarter" idx="12"/>
          </p:nvPr>
        </p:nvSpPr>
        <p:spPr/>
        <p:txBody>
          <a:bodyPr/>
          <a:lstStyle>
            <a:lvl1pPr>
              <a:defRPr/>
            </a:lvl1pPr>
          </a:lstStyle>
          <a:p>
            <a:fld id="{B9E9C239-A358-49D3-A66F-F24B0005E813}" type="slidenum">
              <a:rPr lang="en-US" altLang="en-US"/>
              <a:pPr/>
              <a:t>‹#›</a:t>
            </a:fld>
            <a:endParaRPr lang="en-US" altLang="en-US"/>
          </a:p>
        </p:txBody>
      </p:sp>
    </p:spTree>
    <p:extLst>
      <p:ext uri="{BB962C8B-B14F-4D97-AF65-F5344CB8AC3E}">
        <p14:creationId xmlns:p14="http://schemas.microsoft.com/office/powerpoint/2010/main" val="37012311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Chevron 6">
            <a:extLst>
              <a:ext uri="{FF2B5EF4-FFF2-40B4-BE49-F238E27FC236}">
                <a16:creationId xmlns:a16="http://schemas.microsoft.com/office/drawing/2014/main" id="{A8A763AC-13C8-DB36-1343-F1B93645538A}"/>
              </a:ext>
            </a:extLst>
          </p:cNvPr>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dirty="0">
              <a:latin typeface="Verdana" panose="020B0604030504040204" pitchFamily="34" charset="0"/>
            </a:endParaRPr>
          </a:p>
        </p:txBody>
      </p:sp>
      <p:sp>
        <p:nvSpPr>
          <p:cNvPr id="5" name="Chevron 7">
            <a:extLst>
              <a:ext uri="{FF2B5EF4-FFF2-40B4-BE49-F238E27FC236}">
                <a16:creationId xmlns:a16="http://schemas.microsoft.com/office/drawing/2014/main" id="{59E43BC5-D99B-7B0E-E77F-538105036E2F}"/>
              </a:ext>
            </a:extLst>
          </p:cNvPr>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dirty="0">
              <a:latin typeface="Verdana" panose="020B0604030504040204" pitchFamily="34" charset="0"/>
            </a:endParaRPr>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a:extLst>
              <a:ext uri="{FF2B5EF4-FFF2-40B4-BE49-F238E27FC236}">
                <a16:creationId xmlns:a16="http://schemas.microsoft.com/office/drawing/2014/main" id="{A6553438-98EA-EDAC-6423-20BC79A3E371}"/>
              </a:ext>
            </a:extLst>
          </p:cNvPr>
          <p:cNvSpPr>
            <a:spLocks noGrp="1"/>
          </p:cNvSpPr>
          <p:nvPr>
            <p:ph type="dt" sz="half" idx="10"/>
          </p:nvPr>
        </p:nvSpPr>
        <p:spPr/>
        <p:txBody>
          <a:bodyPr/>
          <a:lstStyle>
            <a:lvl1pPr>
              <a:defRPr/>
            </a:lvl1pPr>
          </a:lstStyle>
          <a:p>
            <a:pPr>
              <a:defRPr/>
            </a:pPr>
            <a:fld id="{8A08CC71-324E-4356-807B-4055E524DA30}" type="datetime1">
              <a:rPr lang="en-US"/>
              <a:pPr>
                <a:defRPr/>
              </a:pPr>
              <a:t>10/3/2026</a:t>
            </a:fld>
            <a:endParaRPr lang="en-US"/>
          </a:p>
        </p:txBody>
      </p:sp>
      <p:sp>
        <p:nvSpPr>
          <p:cNvPr id="7" name="Footer Placeholder 4">
            <a:extLst>
              <a:ext uri="{FF2B5EF4-FFF2-40B4-BE49-F238E27FC236}">
                <a16:creationId xmlns:a16="http://schemas.microsoft.com/office/drawing/2014/main" id="{23523D32-59F7-3481-035E-2549C94BBFD4}"/>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61739E34-6BCA-3A0D-C7E3-ECED14C2416A}"/>
              </a:ext>
            </a:extLst>
          </p:cNvPr>
          <p:cNvSpPr>
            <a:spLocks noGrp="1"/>
          </p:cNvSpPr>
          <p:nvPr>
            <p:ph type="sldNum" sz="quarter" idx="12"/>
          </p:nvPr>
        </p:nvSpPr>
        <p:spPr/>
        <p:txBody>
          <a:bodyPr/>
          <a:lstStyle>
            <a:lvl1pPr>
              <a:defRPr/>
            </a:lvl1pPr>
          </a:lstStyle>
          <a:p>
            <a:fld id="{AE667BBC-DEC3-4A19-8501-1F791448641D}" type="slidenum">
              <a:rPr lang="en-US" altLang="en-US"/>
              <a:pPr/>
              <a:t>‹#›</a:t>
            </a:fld>
            <a:endParaRPr lang="en-US" altLang="en-US"/>
          </a:p>
        </p:txBody>
      </p:sp>
    </p:spTree>
    <p:extLst>
      <p:ext uri="{BB962C8B-B14F-4D97-AF65-F5344CB8AC3E}">
        <p14:creationId xmlns:p14="http://schemas.microsoft.com/office/powerpoint/2010/main" val="32625489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2" name="Date Placeholder 4">
            <a:extLst>
              <a:ext uri="{FF2B5EF4-FFF2-40B4-BE49-F238E27FC236}">
                <a16:creationId xmlns:a16="http://schemas.microsoft.com/office/drawing/2014/main" id="{BFD65D8E-4755-9D22-25FA-B6C79C890872}"/>
              </a:ext>
            </a:extLst>
          </p:cNvPr>
          <p:cNvSpPr>
            <a:spLocks noGrp="1"/>
          </p:cNvSpPr>
          <p:nvPr>
            <p:ph type="dt" sz="half" idx="10"/>
          </p:nvPr>
        </p:nvSpPr>
        <p:spPr/>
        <p:txBody>
          <a:bodyPr/>
          <a:lstStyle>
            <a:lvl1pPr>
              <a:defRPr/>
            </a:lvl1pPr>
          </a:lstStyle>
          <a:p>
            <a:pPr>
              <a:defRPr/>
            </a:pPr>
            <a:fld id="{2516D444-8583-422D-A5F6-F5DF0CD69C3A}" type="datetime1">
              <a:rPr lang="en-US"/>
              <a:pPr>
                <a:defRPr/>
              </a:pPr>
              <a:t>10/3/2026</a:t>
            </a:fld>
            <a:endParaRPr lang="en-US"/>
          </a:p>
        </p:txBody>
      </p:sp>
      <p:sp>
        <p:nvSpPr>
          <p:cNvPr id="5" name="Footer Placeholder 5">
            <a:extLst>
              <a:ext uri="{FF2B5EF4-FFF2-40B4-BE49-F238E27FC236}">
                <a16:creationId xmlns:a16="http://schemas.microsoft.com/office/drawing/2014/main" id="{CAAD72B3-3B17-9C77-56A1-56D0864A023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6">
            <a:extLst>
              <a:ext uri="{FF2B5EF4-FFF2-40B4-BE49-F238E27FC236}">
                <a16:creationId xmlns:a16="http://schemas.microsoft.com/office/drawing/2014/main" id="{9C777E21-3F27-9A5C-8EBF-D3304122EC90}"/>
              </a:ext>
            </a:extLst>
          </p:cNvPr>
          <p:cNvSpPr>
            <a:spLocks noGrp="1"/>
          </p:cNvSpPr>
          <p:nvPr>
            <p:ph type="sldNum" sz="quarter" idx="12"/>
          </p:nvPr>
        </p:nvSpPr>
        <p:spPr/>
        <p:txBody>
          <a:bodyPr/>
          <a:lstStyle>
            <a:lvl1pPr>
              <a:defRPr/>
            </a:lvl1pPr>
          </a:lstStyle>
          <a:p>
            <a:fld id="{612F9437-71DE-4713-9217-C6776C911532}" type="slidenum">
              <a:rPr lang="en-US" altLang="en-US"/>
              <a:pPr/>
              <a:t>‹#›</a:t>
            </a:fld>
            <a:endParaRPr lang="en-US" altLang="en-US"/>
          </a:p>
        </p:txBody>
      </p:sp>
    </p:spTree>
    <p:extLst>
      <p:ext uri="{BB962C8B-B14F-4D97-AF65-F5344CB8AC3E}">
        <p14:creationId xmlns:p14="http://schemas.microsoft.com/office/powerpoint/2010/main" val="11501886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934038-2371-379D-F5DA-4BC47169B1B8}"/>
              </a:ext>
            </a:extLst>
          </p:cNvPr>
          <p:cNvSpPr>
            <a:spLocks noGrp="1"/>
          </p:cNvSpPr>
          <p:nvPr>
            <p:ph type="dt" sz="half" idx="10"/>
          </p:nvPr>
        </p:nvSpPr>
        <p:spPr/>
        <p:txBody>
          <a:bodyPr/>
          <a:lstStyle>
            <a:lvl1pPr>
              <a:defRPr/>
            </a:lvl1pPr>
          </a:lstStyle>
          <a:p>
            <a:pPr>
              <a:defRPr/>
            </a:pPr>
            <a:fld id="{780B56CE-F750-4DCD-B21D-775A91296FBD}" type="datetime1">
              <a:rPr lang="en-US"/>
              <a:pPr>
                <a:defRPr/>
              </a:pPr>
              <a:t>10/3/2026</a:t>
            </a:fld>
            <a:endParaRPr lang="en-US"/>
          </a:p>
        </p:txBody>
      </p:sp>
      <p:sp>
        <p:nvSpPr>
          <p:cNvPr id="8" name="Footer Placeholder 7">
            <a:extLst>
              <a:ext uri="{FF2B5EF4-FFF2-40B4-BE49-F238E27FC236}">
                <a16:creationId xmlns:a16="http://schemas.microsoft.com/office/drawing/2014/main" id="{A8409D38-9F1F-24EE-8E43-95A79E4FE2B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C1FB6919-77A9-A0F8-C961-4CCB1B9630F3}"/>
              </a:ext>
            </a:extLst>
          </p:cNvPr>
          <p:cNvSpPr>
            <a:spLocks noGrp="1"/>
          </p:cNvSpPr>
          <p:nvPr>
            <p:ph type="sldNum" sz="quarter" idx="12"/>
          </p:nvPr>
        </p:nvSpPr>
        <p:spPr/>
        <p:txBody>
          <a:bodyPr/>
          <a:lstStyle>
            <a:lvl1pPr>
              <a:defRPr/>
            </a:lvl1pPr>
          </a:lstStyle>
          <a:p>
            <a:fld id="{14B0275E-F19F-426A-B048-6DE51EA01BC9}" type="slidenum">
              <a:rPr lang="en-US" altLang="en-US"/>
              <a:pPr/>
              <a:t>‹#›</a:t>
            </a:fld>
            <a:endParaRPr lang="en-US" altLang="en-US"/>
          </a:p>
        </p:txBody>
      </p:sp>
    </p:spTree>
    <p:extLst>
      <p:ext uri="{BB962C8B-B14F-4D97-AF65-F5344CB8AC3E}">
        <p14:creationId xmlns:p14="http://schemas.microsoft.com/office/powerpoint/2010/main" val="37642289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2" name="Date Placeholder 2">
            <a:extLst>
              <a:ext uri="{FF2B5EF4-FFF2-40B4-BE49-F238E27FC236}">
                <a16:creationId xmlns:a16="http://schemas.microsoft.com/office/drawing/2014/main" id="{EC58DCEA-7409-6B5B-DB6F-46306AF9FA0E}"/>
              </a:ext>
            </a:extLst>
          </p:cNvPr>
          <p:cNvSpPr>
            <a:spLocks noGrp="1"/>
          </p:cNvSpPr>
          <p:nvPr>
            <p:ph type="dt" sz="half" idx="10"/>
          </p:nvPr>
        </p:nvSpPr>
        <p:spPr/>
        <p:txBody>
          <a:bodyPr/>
          <a:lstStyle>
            <a:lvl1pPr>
              <a:defRPr/>
            </a:lvl1pPr>
          </a:lstStyle>
          <a:p>
            <a:pPr>
              <a:defRPr/>
            </a:pPr>
            <a:fld id="{54251BBD-FC68-49C5-AEB0-141E2B1BBC2E}" type="datetime1">
              <a:rPr lang="en-US"/>
              <a:pPr>
                <a:defRPr/>
              </a:pPr>
              <a:t>10/3/2026</a:t>
            </a:fld>
            <a:endParaRPr lang="en-US"/>
          </a:p>
        </p:txBody>
      </p:sp>
      <p:sp>
        <p:nvSpPr>
          <p:cNvPr id="3" name="Footer Placeholder 3">
            <a:extLst>
              <a:ext uri="{FF2B5EF4-FFF2-40B4-BE49-F238E27FC236}">
                <a16:creationId xmlns:a16="http://schemas.microsoft.com/office/drawing/2014/main" id="{AB4674CF-910C-A0FD-A451-98545A3A5E44}"/>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4">
            <a:extLst>
              <a:ext uri="{FF2B5EF4-FFF2-40B4-BE49-F238E27FC236}">
                <a16:creationId xmlns:a16="http://schemas.microsoft.com/office/drawing/2014/main" id="{43621600-913D-F730-9F79-71DFCAB921EA}"/>
              </a:ext>
            </a:extLst>
          </p:cNvPr>
          <p:cNvSpPr>
            <a:spLocks noGrp="1"/>
          </p:cNvSpPr>
          <p:nvPr>
            <p:ph type="sldNum" sz="quarter" idx="12"/>
          </p:nvPr>
        </p:nvSpPr>
        <p:spPr/>
        <p:txBody>
          <a:bodyPr/>
          <a:lstStyle>
            <a:lvl1pPr>
              <a:defRPr/>
            </a:lvl1pPr>
          </a:lstStyle>
          <a:p>
            <a:fld id="{A92F6D60-A91A-4BFD-AB28-6B2C1EBB6C1B}" type="slidenum">
              <a:rPr lang="en-US" altLang="en-US"/>
              <a:pPr/>
              <a:t>‹#›</a:t>
            </a:fld>
            <a:endParaRPr lang="en-US" altLang="en-US"/>
          </a:p>
        </p:txBody>
      </p:sp>
    </p:spTree>
    <p:extLst>
      <p:ext uri="{BB962C8B-B14F-4D97-AF65-F5344CB8AC3E}">
        <p14:creationId xmlns:p14="http://schemas.microsoft.com/office/powerpoint/2010/main" val="19830439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a:extLst>
              <a:ext uri="{FF2B5EF4-FFF2-40B4-BE49-F238E27FC236}">
                <a16:creationId xmlns:a16="http://schemas.microsoft.com/office/drawing/2014/main" id="{8B738AF7-6906-33A6-5191-DD6D00052106}"/>
              </a:ext>
            </a:extLst>
          </p:cNvPr>
          <p:cNvSpPr>
            <a:spLocks noGrp="1"/>
          </p:cNvSpPr>
          <p:nvPr>
            <p:ph type="dt" sz="half" idx="10"/>
          </p:nvPr>
        </p:nvSpPr>
        <p:spPr/>
        <p:txBody>
          <a:bodyPr/>
          <a:lstStyle>
            <a:lvl1pPr>
              <a:defRPr/>
            </a:lvl1pPr>
          </a:lstStyle>
          <a:p>
            <a:pPr>
              <a:defRPr/>
            </a:pPr>
            <a:fld id="{D30DC82F-C5F6-4BFA-A24B-BB803E254A46}" type="datetime1">
              <a:rPr lang="en-US"/>
              <a:pPr>
                <a:defRPr/>
              </a:pPr>
              <a:t>10/3/2026</a:t>
            </a:fld>
            <a:endParaRPr lang="en-US"/>
          </a:p>
        </p:txBody>
      </p:sp>
      <p:sp>
        <p:nvSpPr>
          <p:cNvPr id="3" name="Footer Placeholder 21">
            <a:extLst>
              <a:ext uri="{FF2B5EF4-FFF2-40B4-BE49-F238E27FC236}">
                <a16:creationId xmlns:a16="http://schemas.microsoft.com/office/drawing/2014/main" id="{82AF8C63-2E8F-DD96-D844-09496469C90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17">
            <a:extLst>
              <a:ext uri="{FF2B5EF4-FFF2-40B4-BE49-F238E27FC236}">
                <a16:creationId xmlns:a16="http://schemas.microsoft.com/office/drawing/2014/main" id="{D6F83701-15BE-DD70-BC7B-20B96C64B08C}"/>
              </a:ext>
            </a:extLst>
          </p:cNvPr>
          <p:cNvSpPr>
            <a:spLocks noGrp="1"/>
          </p:cNvSpPr>
          <p:nvPr>
            <p:ph type="sldNum" sz="quarter" idx="12"/>
          </p:nvPr>
        </p:nvSpPr>
        <p:spPr/>
        <p:txBody>
          <a:bodyPr/>
          <a:lstStyle>
            <a:lvl1pPr>
              <a:defRPr/>
            </a:lvl1pPr>
          </a:lstStyle>
          <a:p>
            <a:fld id="{D10C5C5F-EE25-4945-849D-5803D378BDE7}" type="slidenum">
              <a:rPr lang="en-US" altLang="en-US"/>
              <a:pPr/>
              <a:t>‹#›</a:t>
            </a:fld>
            <a:endParaRPr lang="en-US" altLang="en-US"/>
          </a:p>
        </p:txBody>
      </p:sp>
    </p:spTree>
    <p:extLst>
      <p:ext uri="{BB962C8B-B14F-4D97-AF65-F5344CB8AC3E}">
        <p14:creationId xmlns:p14="http://schemas.microsoft.com/office/powerpoint/2010/main" val="28101093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19C6A9-F9DA-4E5A-4BB3-69CEA57F8F80}"/>
              </a:ext>
            </a:extLst>
          </p:cNvPr>
          <p:cNvSpPr>
            <a:spLocks noGrp="1"/>
          </p:cNvSpPr>
          <p:nvPr>
            <p:ph type="dt" sz="half" idx="10"/>
          </p:nvPr>
        </p:nvSpPr>
        <p:spPr/>
        <p:txBody>
          <a:bodyPr/>
          <a:lstStyle>
            <a:lvl1pPr>
              <a:defRPr/>
            </a:lvl1pPr>
          </a:lstStyle>
          <a:p>
            <a:pPr>
              <a:defRPr/>
            </a:pPr>
            <a:fld id="{D0EBDBC5-43BA-4228-847D-DA22F571BEF4}" type="datetime1">
              <a:rPr lang="en-US"/>
              <a:pPr>
                <a:defRPr/>
              </a:pPr>
              <a:t>10/3/2026</a:t>
            </a:fld>
            <a:endParaRPr lang="en-US"/>
          </a:p>
        </p:txBody>
      </p:sp>
      <p:sp>
        <p:nvSpPr>
          <p:cNvPr id="6" name="Footer Placeholder 5">
            <a:extLst>
              <a:ext uri="{FF2B5EF4-FFF2-40B4-BE49-F238E27FC236}">
                <a16:creationId xmlns:a16="http://schemas.microsoft.com/office/drawing/2014/main" id="{227D6E8F-CF0B-69F9-D293-72BF1ABC15C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0407D4CF-862B-2337-FB72-FF14E73117C7}"/>
              </a:ext>
            </a:extLst>
          </p:cNvPr>
          <p:cNvSpPr>
            <a:spLocks noGrp="1"/>
          </p:cNvSpPr>
          <p:nvPr>
            <p:ph type="sldNum" sz="quarter" idx="12"/>
          </p:nvPr>
        </p:nvSpPr>
        <p:spPr/>
        <p:txBody>
          <a:bodyPr/>
          <a:lstStyle>
            <a:lvl1pPr>
              <a:defRPr/>
            </a:lvl1pPr>
          </a:lstStyle>
          <a:p>
            <a:fld id="{39493B7B-8F27-4B2A-A9BF-5FE00D8F3A11}" type="slidenum">
              <a:rPr lang="en-US" altLang="en-US"/>
              <a:pPr/>
              <a:t>‹#›</a:t>
            </a:fld>
            <a:endParaRPr lang="en-US" altLang="en-US"/>
          </a:p>
        </p:txBody>
      </p:sp>
    </p:spTree>
    <p:extLst>
      <p:ext uri="{BB962C8B-B14F-4D97-AF65-F5344CB8AC3E}">
        <p14:creationId xmlns:p14="http://schemas.microsoft.com/office/powerpoint/2010/main" val="20037843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Freeform 7">
            <a:extLst>
              <a:ext uri="{FF2B5EF4-FFF2-40B4-BE49-F238E27FC236}">
                <a16:creationId xmlns:a16="http://schemas.microsoft.com/office/drawing/2014/main" id="{A2113062-5442-7FEB-97B3-49964F0DE264}"/>
              </a:ext>
            </a:extLst>
          </p:cNvPr>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Verdana" panose="020B0604030504040204" pitchFamily="34" charset="0"/>
            </a:endParaRPr>
          </a:p>
        </p:txBody>
      </p:sp>
      <p:sp>
        <p:nvSpPr>
          <p:cNvPr id="6" name="Freeform 8">
            <a:extLst>
              <a:ext uri="{FF2B5EF4-FFF2-40B4-BE49-F238E27FC236}">
                <a16:creationId xmlns:a16="http://schemas.microsoft.com/office/drawing/2014/main" id="{F33741A4-98CC-EF8A-3D5C-82D78B4C93DD}"/>
              </a:ext>
            </a:extLst>
          </p:cNvPr>
          <p:cNvSpPr>
            <a:spLocks/>
          </p:cNvSpPr>
          <p:nvPr/>
        </p:nvSpPr>
        <p:spPr bwMode="auto">
          <a:xfrm>
            <a:off x="485775" y="5938838"/>
            <a:ext cx="3690938" cy="933450"/>
          </a:xfrm>
          <a:custGeom>
            <a:avLst/>
            <a:gdLst>
              <a:gd name="T0" fmla="*/ 0 w 5591"/>
              <a:gd name="T1" fmla="*/ 0 h 588"/>
              <a:gd name="T2" fmla="*/ 3802505 w 5591"/>
              <a:gd name="T3" fmla="*/ 0 h 588"/>
              <a:gd name="T4" fmla="*/ 3802505 w 5591"/>
              <a:gd name="T5" fmla="*/ 838200 h 588"/>
              <a:gd name="T6" fmla="*/ 3168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dirty="0">
              <a:latin typeface="Verdana" panose="020B0604030504040204" pitchFamily="34" charset="0"/>
            </a:endParaRPr>
          </a:p>
        </p:txBody>
      </p:sp>
      <p:sp>
        <p:nvSpPr>
          <p:cNvPr id="7" name="Right Triangle 6">
            <a:extLst>
              <a:ext uri="{FF2B5EF4-FFF2-40B4-BE49-F238E27FC236}">
                <a16:creationId xmlns:a16="http://schemas.microsoft.com/office/drawing/2014/main" id="{AA3149D5-482A-A1F9-8047-5A82E82DA42B}"/>
              </a:ext>
            </a:extLst>
          </p:cNvPr>
          <p:cNvSpPr>
            <a:spLocks/>
          </p:cNvSpPr>
          <p:nvPr/>
        </p:nvSpPr>
        <p:spPr bwMode="auto">
          <a:xfrm>
            <a:off x="-6042" y="5791253"/>
            <a:ext cx="3402314" cy="1080868"/>
          </a:xfrm>
          <a:prstGeom prst="rtTriangle">
            <a:avLst/>
          </a:prstGeom>
          <a:blipFill>
            <a:blip r:embed="rId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Verdana" panose="020B0604030504040204" pitchFamily="34" charset="0"/>
            </a:endParaRPr>
          </a:p>
        </p:txBody>
      </p:sp>
      <p:cxnSp>
        <p:nvCxnSpPr>
          <p:cNvPr id="8" name="Straight Connector 7">
            <a:extLst>
              <a:ext uri="{FF2B5EF4-FFF2-40B4-BE49-F238E27FC236}">
                <a16:creationId xmlns:a16="http://schemas.microsoft.com/office/drawing/2014/main" id="{936B9EAD-1375-5F72-0ED2-FBA79D413D2D}"/>
              </a:ext>
            </a:extLst>
          </p:cNvPr>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1">
            <a:extLst>
              <a:ext uri="{FF2B5EF4-FFF2-40B4-BE49-F238E27FC236}">
                <a16:creationId xmlns:a16="http://schemas.microsoft.com/office/drawing/2014/main" id="{3343453D-DFB9-C3F7-FCAE-285489294853}"/>
              </a:ext>
            </a:extLst>
          </p:cNvPr>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dirty="0">
              <a:latin typeface="Verdana" panose="020B0604030504040204" pitchFamily="34" charset="0"/>
            </a:endParaRPr>
          </a:p>
        </p:txBody>
      </p:sp>
      <p:sp>
        <p:nvSpPr>
          <p:cNvPr id="10" name="Chevron 12">
            <a:extLst>
              <a:ext uri="{FF2B5EF4-FFF2-40B4-BE49-F238E27FC236}">
                <a16:creationId xmlns:a16="http://schemas.microsoft.com/office/drawing/2014/main" id="{1AE5283F-88A5-42EF-7BE2-460C5F63E88D}"/>
              </a:ext>
            </a:extLst>
          </p:cNvPr>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dirty="0">
              <a:latin typeface="Verdana" panose="020B0604030504040204" pitchFamily="34" charset="0"/>
            </a:endParaRPr>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a:extLst>
              <a:ext uri="{FF2B5EF4-FFF2-40B4-BE49-F238E27FC236}">
                <a16:creationId xmlns:a16="http://schemas.microsoft.com/office/drawing/2014/main" id="{2F5C6DA9-C2FE-AAF4-2F1A-E1EC552B31D3}"/>
              </a:ext>
            </a:extLst>
          </p:cNvPr>
          <p:cNvSpPr>
            <a:spLocks noGrp="1"/>
          </p:cNvSpPr>
          <p:nvPr>
            <p:ph type="dt" sz="half" idx="10"/>
          </p:nvPr>
        </p:nvSpPr>
        <p:spPr/>
        <p:txBody>
          <a:bodyPr/>
          <a:lstStyle>
            <a:lvl1pPr>
              <a:defRPr>
                <a:solidFill>
                  <a:schemeClr val="tx1"/>
                </a:solidFill>
              </a:defRPr>
            </a:lvl1pPr>
            <a:extLst/>
          </a:lstStyle>
          <a:p>
            <a:pPr>
              <a:defRPr/>
            </a:pPr>
            <a:fld id="{7AA45D5D-4B3A-44A3-90C3-C70BAEAB1C8C}" type="datetime1">
              <a:rPr lang="en-US"/>
              <a:pPr>
                <a:defRPr/>
              </a:pPr>
              <a:t>10/3/2026</a:t>
            </a:fld>
            <a:endParaRPr lang="en-US"/>
          </a:p>
        </p:txBody>
      </p:sp>
      <p:sp>
        <p:nvSpPr>
          <p:cNvPr id="12" name="Footer Placeholder 5">
            <a:extLst>
              <a:ext uri="{FF2B5EF4-FFF2-40B4-BE49-F238E27FC236}">
                <a16:creationId xmlns:a16="http://schemas.microsoft.com/office/drawing/2014/main" id="{5EA571BC-52DD-7E68-B31B-D135486ECA45}"/>
              </a:ext>
            </a:extLst>
          </p:cNvPr>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a:extLst>
              <a:ext uri="{FF2B5EF4-FFF2-40B4-BE49-F238E27FC236}">
                <a16:creationId xmlns:a16="http://schemas.microsoft.com/office/drawing/2014/main" id="{097C8E5B-5918-6DC2-363F-28FE24710835}"/>
              </a:ext>
            </a:extLst>
          </p:cNvPr>
          <p:cNvSpPr>
            <a:spLocks noGrp="1"/>
          </p:cNvSpPr>
          <p:nvPr>
            <p:ph type="sldNum" sz="quarter" idx="12"/>
          </p:nvPr>
        </p:nvSpPr>
        <p:spPr/>
        <p:txBody>
          <a:bodyPr/>
          <a:lstStyle>
            <a:lvl1pPr>
              <a:defRPr/>
            </a:lvl1pPr>
          </a:lstStyle>
          <a:p>
            <a:fld id="{E86E0F82-48AB-454C-939C-2E67759C4E3E}" type="slidenum">
              <a:rPr lang="en-US" altLang="en-US"/>
              <a:pPr/>
              <a:t>‹#›</a:t>
            </a:fld>
            <a:endParaRPr lang="en-US" altLang="en-US"/>
          </a:p>
        </p:txBody>
      </p:sp>
    </p:spTree>
    <p:extLst>
      <p:ext uri="{BB962C8B-B14F-4D97-AF65-F5344CB8AC3E}">
        <p14:creationId xmlns:p14="http://schemas.microsoft.com/office/powerpoint/2010/main" val="25043345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D496D97B-2CB9-40BF-F66B-5F859FA46216}"/>
              </a:ext>
            </a:extLst>
          </p:cNvPr>
          <p:cNvSpPr>
            <a:spLocks noGrp="1"/>
          </p:cNvSpPr>
          <p:nvPr>
            <p:ph type="dt" sz="half" idx="10"/>
          </p:nvPr>
        </p:nvSpPr>
        <p:spPr/>
        <p:txBody>
          <a:bodyPr/>
          <a:lstStyle>
            <a:lvl1pPr>
              <a:defRPr/>
            </a:lvl1pPr>
          </a:lstStyle>
          <a:p>
            <a:pPr>
              <a:defRPr/>
            </a:pPr>
            <a:fld id="{4B723CE5-B57A-47A7-A79F-F734A90850C1}" type="datetime1">
              <a:rPr lang="en-US"/>
              <a:pPr>
                <a:defRPr/>
              </a:pPr>
              <a:t>10/3/2026</a:t>
            </a:fld>
            <a:endParaRPr lang="en-US"/>
          </a:p>
        </p:txBody>
      </p:sp>
      <p:sp>
        <p:nvSpPr>
          <p:cNvPr id="5" name="Footer Placeholder 21">
            <a:extLst>
              <a:ext uri="{FF2B5EF4-FFF2-40B4-BE49-F238E27FC236}">
                <a16:creationId xmlns:a16="http://schemas.microsoft.com/office/drawing/2014/main" id="{46118C2E-CE6F-EEAB-A34A-FD1BDA48A1C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5AA73797-8576-8247-2EEE-A0B8C65F5BAB}"/>
              </a:ext>
            </a:extLst>
          </p:cNvPr>
          <p:cNvSpPr>
            <a:spLocks noGrp="1"/>
          </p:cNvSpPr>
          <p:nvPr>
            <p:ph type="sldNum" sz="quarter" idx="12"/>
          </p:nvPr>
        </p:nvSpPr>
        <p:spPr/>
        <p:txBody>
          <a:bodyPr/>
          <a:lstStyle>
            <a:lvl1pPr>
              <a:defRPr/>
            </a:lvl1pPr>
          </a:lstStyle>
          <a:p>
            <a:fld id="{D50FE5DC-A34E-427E-B075-F6CB27A8605C}" type="slidenum">
              <a:rPr lang="en-US" altLang="en-US"/>
              <a:pPr/>
              <a:t>‹#›</a:t>
            </a:fld>
            <a:endParaRPr lang="en-US" altLang="en-US"/>
          </a:p>
        </p:txBody>
      </p:sp>
    </p:spTree>
    <p:extLst>
      <p:ext uri="{BB962C8B-B14F-4D97-AF65-F5344CB8AC3E}">
        <p14:creationId xmlns:p14="http://schemas.microsoft.com/office/powerpoint/2010/main" val="17534802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6F6B702E-18AB-DC5D-DB4F-FB6F9725B4DB}"/>
              </a:ext>
            </a:extLst>
          </p:cNvPr>
          <p:cNvSpPr>
            <a:spLocks noGrp="1"/>
          </p:cNvSpPr>
          <p:nvPr>
            <p:ph type="dt" sz="half" idx="10"/>
          </p:nvPr>
        </p:nvSpPr>
        <p:spPr/>
        <p:txBody>
          <a:bodyPr/>
          <a:lstStyle>
            <a:lvl1pPr>
              <a:defRPr/>
            </a:lvl1pPr>
          </a:lstStyle>
          <a:p>
            <a:pPr>
              <a:defRPr/>
            </a:pPr>
            <a:fld id="{C9855F1E-F513-4CCF-8860-358F750DB0E9}" type="datetime1">
              <a:rPr lang="en-US"/>
              <a:pPr>
                <a:defRPr/>
              </a:pPr>
              <a:t>10/3/2026</a:t>
            </a:fld>
            <a:endParaRPr lang="en-US"/>
          </a:p>
        </p:txBody>
      </p:sp>
      <p:sp>
        <p:nvSpPr>
          <p:cNvPr id="5" name="Footer Placeholder 21">
            <a:extLst>
              <a:ext uri="{FF2B5EF4-FFF2-40B4-BE49-F238E27FC236}">
                <a16:creationId xmlns:a16="http://schemas.microsoft.com/office/drawing/2014/main" id="{76507677-4E1B-A2CA-922A-FA9136E4BF1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B993384D-BC62-68DA-B022-5D8E3342D65A}"/>
              </a:ext>
            </a:extLst>
          </p:cNvPr>
          <p:cNvSpPr>
            <a:spLocks noGrp="1"/>
          </p:cNvSpPr>
          <p:nvPr>
            <p:ph type="sldNum" sz="quarter" idx="12"/>
          </p:nvPr>
        </p:nvSpPr>
        <p:spPr/>
        <p:txBody>
          <a:bodyPr/>
          <a:lstStyle>
            <a:lvl1pPr>
              <a:defRPr/>
            </a:lvl1pPr>
          </a:lstStyle>
          <a:p>
            <a:fld id="{F63411AE-B3DE-412B-BD81-980DC60C0E0D}" type="slidenum">
              <a:rPr lang="en-US" altLang="en-US"/>
              <a:pPr/>
              <a:t>‹#›</a:t>
            </a:fld>
            <a:endParaRPr lang="en-US" altLang="en-US"/>
          </a:p>
        </p:txBody>
      </p:sp>
    </p:spTree>
    <p:extLst>
      <p:ext uri="{BB962C8B-B14F-4D97-AF65-F5344CB8AC3E}">
        <p14:creationId xmlns:p14="http://schemas.microsoft.com/office/powerpoint/2010/main" val="33972253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82770925-EF4B-4C45-AEE7-6BB7AA1FA781}"/>
              </a:ext>
            </a:extLst>
          </p:cNvPr>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Verdana" panose="020B0604030504040204" pitchFamily="34" charset="0"/>
            </a:endParaRPr>
          </a:p>
        </p:txBody>
      </p:sp>
      <p:sp>
        <p:nvSpPr>
          <p:cNvPr id="1027" name="Freeform 11">
            <a:extLst>
              <a:ext uri="{FF2B5EF4-FFF2-40B4-BE49-F238E27FC236}">
                <a16:creationId xmlns:a16="http://schemas.microsoft.com/office/drawing/2014/main" id="{68DD6B75-3F81-473B-CA09-9ABFF34DBEE7}"/>
              </a:ext>
            </a:extLst>
          </p:cNvPr>
          <p:cNvSpPr>
            <a:spLocks/>
          </p:cNvSpPr>
          <p:nvPr/>
        </p:nvSpPr>
        <p:spPr bwMode="auto">
          <a:xfrm>
            <a:off x="485775" y="5938838"/>
            <a:ext cx="3690938" cy="933450"/>
          </a:xfrm>
          <a:custGeom>
            <a:avLst/>
            <a:gdLst>
              <a:gd name="T0" fmla="*/ 0 w 5591"/>
              <a:gd name="T1" fmla="*/ 0 h 588"/>
              <a:gd name="T2" fmla="*/ 3802505 w 5591"/>
              <a:gd name="T3" fmla="*/ 0 h 588"/>
              <a:gd name="T4" fmla="*/ 3802505 w 5591"/>
              <a:gd name="T5" fmla="*/ 838200 h 588"/>
              <a:gd name="T6" fmla="*/ 3168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dirty="0">
              <a:latin typeface="Verdana" panose="020B0604030504040204" pitchFamily="34" charset="0"/>
            </a:endParaRPr>
          </a:p>
        </p:txBody>
      </p:sp>
      <p:sp>
        <p:nvSpPr>
          <p:cNvPr id="14" name="Right Triangle 13">
            <a:extLst>
              <a:ext uri="{FF2B5EF4-FFF2-40B4-BE49-F238E27FC236}">
                <a16:creationId xmlns:a16="http://schemas.microsoft.com/office/drawing/2014/main" id="{0D074F78-33E2-80C3-D26A-AD3720EBE33C}"/>
              </a:ext>
            </a:extLst>
          </p:cNvPr>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Verdana" panose="020B0604030504040204" pitchFamily="34" charset="0"/>
            </a:endParaRPr>
          </a:p>
        </p:txBody>
      </p:sp>
      <p:cxnSp>
        <p:nvCxnSpPr>
          <p:cNvPr id="15" name="Straight Connector 14">
            <a:extLst>
              <a:ext uri="{FF2B5EF4-FFF2-40B4-BE49-F238E27FC236}">
                <a16:creationId xmlns:a16="http://schemas.microsoft.com/office/drawing/2014/main" id="{8C8DCFF3-02EA-7AD0-3BB6-3CF8A1182451}"/>
              </a:ext>
            </a:extLst>
          </p:cNvPr>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a:extLst>
              <a:ext uri="{FF2B5EF4-FFF2-40B4-BE49-F238E27FC236}">
                <a16:creationId xmlns:a16="http://schemas.microsoft.com/office/drawing/2014/main" id="{69225F5E-BE13-12F6-7880-C8E72A65AEF5}"/>
              </a:ext>
            </a:extLst>
          </p:cNvPr>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dirty="0"/>
              <a:t>Click to edit Master title style</a:t>
            </a:r>
          </a:p>
        </p:txBody>
      </p:sp>
      <p:sp>
        <p:nvSpPr>
          <p:cNvPr id="1033" name="Text Placeholder 29">
            <a:extLst>
              <a:ext uri="{FF2B5EF4-FFF2-40B4-BE49-F238E27FC236}">
                <a16:creationId xmlns:a16="http://schemas.microsoft.com/office/drawing/2014/main" id="{94C58791-320F-A632-C9F3-73E977BAED4B}"/>
              </a:ext>
            </a:extLst>
          </p:cNvPr>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Date Placeholder 9">
            <a:extLst>
              <a:ext uri="{FF2B5EF4-FFF2-40B4-BE49-F238E27FC236}">
                <a16:creationId xmlns:a16="http://schemas.microsoft.com/office/drawing/2014/main" id="{56680478-B1EB-6698-66D5-EEA38D910A80}"/>
              </a:ext>
            </a:extLst>
          </p:cNvPr>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a:solidFill>
                  <a:schemeClr val="tx1"/>
                </a:solidFill>
                <a:latin typeface="Verdana" panose="020B0604030504040204" pitchFamily="34" charset="0"/>
              </a:defRPr>
            </a:lvl1pPr>
            <a:extLst/>
          </a:lstStyle>
          <a:p>
            <a:pPr>
              <a:defRPr/>
            </a:pPr>
            <a:fld id="{1FD1936A-7D4E-4AA9-9351-FCD4E8EC5BB2}" type="datetime1">
              <a:rPr lang="en-US" smtClean="0"/>
              <a:pPr>
                <a:defRPr/>
              </a:pPr>
              <a:t>10/3/2026</a:t>
            </a:fld>
            <a:endParaRPr lang="en-US" dirty="0"/>
          </a:p>
        </p:txBody>
      </p:sp>
      <p:sp>
        <p:nvSpPr>
          <p:cNvPr id="22" name="Footer Placeholder 21">
            <a:extLst>
              <a:ext uri="{FF2B5EF4-FFF2-40B4-BE49-F238E27FC236}">
                <a16:creationId xmlns:a16="http://schemas.microsoft.com/office/drawing/2014/main" id="{31695ED0-5A7C-5DA6-034A-2E09EA89645A}"/>
              </a:ext>
            </a:extLst>
          </p:cNvPr>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Verdana" panose="020B0604030504040204" pitchFamily="34" charset="0"/>
              </a:defRPr>
            </a:lvl1pPr>
            <a:extLst/>
          </a:lstStyle>
          <a:p>
            <a:pPr>
              <a:defRPr/>
            </a:pPr>
            <a:endParaRPr lang="en-US" dirty="0"/>
          </a:p>
        </p:txBody>
      </p:sp>
      <p:sp>
        <p:nvSpPr>
          <p:cNvPr id="18" name="Slide Number Placeholder 17">
            <a:extLst>
              <a:ext uri="{FF2B5EF4-FFF2-40B4-BE49-F238E27FC236}">
                <a16:creationId xmlns:a16="http://schemas.microsoft.com/office/drawing/2014/main" id="{9AD1C6C1-1BEB-89C6-DB1E-4BDEBFB6C349}"/>
              </a:ext>
            </a:extLst>
          </p:cNvPr>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latin typeface="Verdana" panose="020B0604030504040204" pitchFamily="34" charset="0"/>
              </a:defRPr>
            </a:lvl1pPr>
          </a:lstStyle>
          <a:p>
            <a:fld id="{486EE0B8-F97C-4C9C-8714-D9F188E8C864}" type="slidenum">
              <a:rPr lang="en-US" altLang="en-US" smtClean="0"/>
              <a:pPr/>
              <a:t>‹#›</a:t>
            </a:fld>
            <a:endParaRPr lang="en-US" altLang="en-US" dirty="0"/>
          </a:p>
        </p:txBody>
      </p:sp>
    </p:spTree>
  </p:cSld>
  <p:clrMap bg1="lt1" tx1="dk1" bg2="lt2" tx2="dk2" accent1="accent1" accent2="accent2" accent3="accent3" accent4="accent4" accent5="accent5" accent6="accent6" hlink="hlink" folHlink="folHlink"/>
  <p:sldLayoutIdLst>
    <p:sldLayoutId id="2147483764" r:id="rId1"/>
    <p:sldLayoutId id="2147483760" r:id="rId2"/>
    <p:sldLayoutId id="2147483765" r:id="rId3"/>
    <p:sldLayoutId id="2147483766" r:id="rId4"/>
    <p:sldLayoutId id="2147483767" r:id="rId5"/>
    <p:sldLayoutId id="2147483768" r:id="rId6"/>
    <p:sldLayoutId id="2147483761" r:id="rId7"/>
    <p:sldLayoutId id="2147483769" r:id="rId8"/>
    <p:sldLayoutId id="2147483770" r:id="rId9"/>
    <p:sldLayoutId id="2147483762" r:id="rId10"/>
    <p:sldLayoutId id="2147483763" r:id="rId11"/>
  </p:sldLayoutIdLst>
  <mc:AlternateContent xmlns:mc="http://schemas.openxmlformats.org/markup-compatibility/2006" xmlns:p14="http://schemas.microsoft.com/office/powerpoint/2010/main">
    <mc:Choice Requires="p14">
      <p:transition p14:dur="10"/>
    </mc:Choice>
    <mc:Fallback xmlns="">
      <p:transition/>
    </mc:Fallback>
  </mc:AlternateContent>
  <p:hf hdr="0" ft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Verdana" panose="020B0604030504040204" pitchFamily="34" charset="0"/>
          <a:ea typeface="+mj-ea"/>
          <a:cs typeface="+mj-cs"/>
        </a:defRPr>
      </a:lvl1pPr>
      <a:lvl2pPr algn="l" rtl="0" eaLnBrk="0" fontAlgn="base" hangingPunct="0">
        <a:spcBef>
          <a:spcPct val="0"/>
        </a:spcBef>
        <a:spcAft>
          <a:spcPct val="0"/>
        </a:spcAft>
        <a:defRPr sz="4100" b="1">
          <a:solidFill>
            <a:schemeClr val="tx2"/>
          </a:solidFill>
          <a:latin typeface="Lucida Sans Unicode" panose="020B0602030504020204" pitchFamily="34" charset="0"/>
        </a:defRPr>
      </a:lvl2pPr>
      <a:lvl3pPr algn="l" rtl="0" eaLnBrk="0" fontAlgn="base" hangingPunct="0">
        <a:spcBef>
          <a:spcPct val="0"/>
        </a:spcBef>
        <a:spcAft>
          <a:spcPct val="0"/>
        </a:spcAft>
        <a:defRPr sz="4100" b="1">
          <a:solidFill>
            <a:schemeClr val="tx2"/>
          </a:solidFill>
          <a:latin typeface="Lucida Sans Unicode" panose="020B0602030504020204" pitchFamily="34" charset="0"/>
        </a:defRPr>
      </a:lvl3pPr>
      <a:lvl4pPr algn="l" rtl="0" eaLnBrk="0" fontAlgn="base" hangingPunct="0">
        <a:spcBef>
          <a:spcPct val="0"/>
        </a:spcBef>
        <a:spcAft>
          <a:spcPct val="0"/>
        </a:spcAft>
        <a:defRPr sz="4100" b="1">
          <a:solidFill>
            <a:schemeClr val="tx2"/>
          </a:solidFill>
          <a:latin typeface="Lucida Sans Unicode" panose="020B0602030504020204" pitchFamily="34" charset="0"/>
        </a:defRPr>
      </a:lvl4pPr>
      <a:lvl5pPr algn="l" rtl="0" eaLnBrk="0" fontAlgn="base" hangingPunct="0">
        <a:spcBef>
          <a:spcPct val="0"/>
        </a:spcBef>
        <a:spcAft>
          <a:spcPct val="0"/>
        </a:spcAft>
        <a:defRPr sz="4100" b="1">
          <a:solidFill>
            <a:schemeClr val="tx2"/>
          </a:solidFill>
          <a:latin typeface="Lucida Sans Unicode" panose="020B0602030504020204" pitchFamily="34" charset="0"/>
        </a:defRPr>
      </a:lvl5pPr>
      <a:lvl6pPr marL="457200" algn="l" rtl="0" fontAlgn="base">
        <a:spcBef>
          <a:spcPct val="0"/>
        </a:spcBef>
        <a:spcAft>
          <a:spcPct val="0"/>
        </a:spcAft>
        <a:defRPr sz="4100" b="1">
          <a:solidFill>
            <a:schemeClr val="tx2"/>
          </a:solidFill>
          <a:latin typeface="Lucida Sans Unicode" panose="020B0602030504020204" pitchFamily="34" charset="0"/>
        </a:defRPr>
      </a:lvl6pPr>
      <a:lvl7pPr marL="914400" algn="l" rtl="0" fontAlgn="base">
        <a:spcBef>
          <a:spcPct val="0"/>
        </a:spcBef>
        <a:spcAft>
          <a:spcPct val="0"/>
        </a:spcAft>
        <a:defRPr sz="4100" b="1">
          <a:solidFill>
            <a:schemeClr val="tx2"/>
          </a:solidFill>
          <a:latin typeface="Lucida Sans Unicode" panose="020B0602030504020204" pitchFamily="34" charset="0"/>
        </a:defRPr>
      </a:lvl7pPr>
      <a:lvl8pPr marL="1371600" algn="l" rtl="0" fontAlgn="base">
        <a:spcBef>
          <a:spcPct val="0"/>
        </a:spcBef>
        <a:spcAft>
          <a:spcPct val="0"/>
        </a:spcAft>
        <a:defRPr sz="4100" b="1">
          <a:solidFill>
            <a:schemeClr val="tx2"/>
          </a:solidFill>
          <a:latin typeface="Lucida Sans Unicode" panose="020B0602030504020204" pitchFamily="34" charset="0"/>
        </a:defRPr>
      </a:lvl8pPr>
      <a:lvl9pPr marL="1828800" algn="l" rtl="0" fontAlgn="base">
        <a:spcBef>
          <a:spcPct val="0"/>
        </a:spcBef>
        <a:spcAft>
          <a:spcPct val="0"/>
        </a:spcAft>
        <a:defRPr sz="4100" b="1">
          <a:solidFill>
            <a:schemeClr val="tx2"/>
          </a:solidFill>
          <a:latin typeface="Lucida Sans Unicode" panose="020B0602030504020204"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Verdana" panose="020B0604030504040204" pitchFamily="34" charset="0"/>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Verdana" panose="020B0604030504040204" pitchFamily="34" charset="0"/>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Verdana" panose="020B0604030504040204" pitchFamily="34" charset="0"/>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Verdana" panose="020B0604030504040204" pitchFamily="34" charset="0"/>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Verdana" panose="020B0604030504040204" pitchFamily="34" charset="0"/>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1F8D1-6015-2CF1-6A59-0025840E009D}"/>
              </a:ext>
            </a:extLst>
          </p:cNvPr>
          <p:cNvSpPr>
            <a:spLocks noGrp="1"/>
          </p:cNvSpPr>
          <p:nvPr>
            <p:ph type="ctrTitle"/>
          </p:nvPr>
        </p:nvSpPr>
        <p:spPr>
          <a:xfrm>
            <a:off x="685800" y="1143000"/>
            <a:ext cx="7772400" cy="1829761"/>
          </a:xfrm>
        </p:spPr>
        <p:txBody>
          <a:bodyPr>
            <a:normAutofit/>
          </a:bodyPr>
          <a:lstStyle/>
          <a:p>
            <a:pPr algn="ctr" eaLnBrk="1" fontAlgn="auto" hangingPunct="1">
              <a:spcAft>
                <a:spcPts val="0"/>
              </a:spcAft>
              <a:defRPr/>
            </a:pPr>
            <a:r>
              <a:rPr lang="en-US" sz="5400" dirty="0"/>
              <a:t>Things That Crucified The Lord</a:t>
            </a:r>
          </a:p>
        </p:txBody>
      </p:sp>
      <p:sp>
        <p:nvSpPr>
          <p:cNvPr id="11267" name="Subtitle 2">
            <a:extLst>
              <a:ext uri="{FF2B5EF4-FFF2-40B4-BE49-F238E27FC236}">
                <a16:creationId xmlns:a16="http://schemas.microsoft.com/office/drawing/2014/main" id="{8050E066-6DBA-9138-28A4-3E19DE6DD94C}"/>
              </a:ext>
            </a:extLst>
          </p:cNvPr>
          <p:cNvSpPr>
            <a:spLocks noGrp="1"/>
          </p:cNvSpPr>
          <p:nvPr>
            <p:ph type="subTitle" idx="1"/>
          </p:nvPr>
        </p:nvSpPr>
        <p:spPr>
          <a:xfrm>
            <a:off x="141287" y="3230724"/>
            <a:ext cx="8861425" cy="3352800"/>
          </a:xfrm>
        </p:spPr>
        <p:txBody>
          <a:bodyPr/>
          <a:lstStyle/>
          <a:p>
            <a:pPr marR="0" algn="ctr" eaLnBrk="1" hangingPunct="1"/>
            <a:r>
              <a:rPr lang="en-US" altLang="en-US" b="1" dirty="0">
                <a:solidFill>
                  <a:srgbClr val="FF0000"/>
                </a:solidFill>
              </a:rPr>
              <a:t>(Matthew 26:14-27)</a:t>
            </a:r>
          </a:p>
          <a:p>
            <a:pPr marR="0" algn="ctr" eaLnBrk="1" hangingPunct="1"/>
            <a:endParaRPr lang="en-US" altLang="en-US" b="1" dirty="0">
              <a:solidFill>
                <a:srgbClr val="FF0000"/>
              </a:solidFill>
            </a:endParaRPr>
          </a:p>
          <a:p>
            <a:pPr marR="0" algn="ctr" eaLnBrk="1" hangingPunct="1"/>
            <a:endParaRPr lang="en-US" altLang="en-US" b="1" dirty="0">
              <a:solidFill>
                <a:srgbClr val="FF0000"/>
              </a:solidFill>
            </a:endParaRPr>
          </a:p>
          <a:p>
            <a:pPr marR="0" algn="ctr" eaLnBrk="1" hangingPunct="1"/>
            <a:endParaRPr lang="en-US" altLang="en-US" b="1" dirty="0">
              <a:solidFill>
                <a:srgbClr val="FF0000"/>
              </a:solidFill>
            </a:endParaRPr>
          </a:p>
          <a:p>
            <a:pPr marR="0" algn="ctr" eaLnBrk="1" hangingPunct="1"/>
            <a:endParaRPr lang="en-US" altLang="en-US" b="1" dirty="0">
              <a:solidFill>
                <a:srgbClr val="FF0000"/>
              </a:solidFill>
            </a:endParaRPr>
          </a:p>
          <a:p>
            <a:pPr marR="0" algn="ctr" eaLnBrk="1" hangingPunct="1"/>
            <a:endParaRPr lang="en-US" altLang="en-US" b="1" dirty="0">
              <a:solidFill>
                <a:srgbClr val="FF0000"/>
              </a:solidFill>
            </a:endParaRPr>
          </a:p>
          <a:p>
            <a:pPr marR="0" algn="ctr" eaLnBrk="1" hangingPunct="1"/>
            <a:r>
              <a:rPr lang="en-US" altLang="en-US" sz="2400" b="1" dirty="0">
                <a:solidFill>
                  <a:schemeClr val="bg1"/>
                </a:solidFill>
              </a:rPr>
              <a:t>(All Scripture NASB 1995 unless otherwise noted)</a:t>
            </a:r>
          </a:p>
        </p:txBody>
      </p:sp>
      <p:sp>
        <p:nvSpPr>
          <p:cNvPr id="11268" name="Slide Number Placeholder 3">
            <a:extLst>
              <a:ext uri="{FF2B5EF4-FFF2-40B4-BE49-F238E27FC236}">
                <a16:creationId xmlns:a16="http://schemas.microsoft.com/office/drawing/2014/main" id="{022B0B9A-11CB-FC25-B687-C9557D8CC96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5B1BD92B-1FC6-4DC6-87F5-FB2E0D8F19D9}" type="slidenum">
              <a:rPr lang="en-US" altLang="en-US">
                <a:solidFill>
                  <a:srgbClr val="FFFFFF"/>
                </a:solidFill>
                <a:latin typeface="Verdana" panose="020B0604030504040204" pitchFamily="34" charset="0"/>
              </a:rPr>
              <a:pPr/>
              <a:t>1</a:t>
            </a:fld>
            <a:endParaRPr lang="en-US" altLang="en-US" dirty="0">
              <a:solidFill>
                <a:srgbClr val="FFFFFF"/>
              </a:solidFill>
              <a:latin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CD603-C57E-FA3E-3232-6FF38D5B9B5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BE557E-EFF9-2684-82D5-6E8AF0DDF18C}"/>
              </a:ext>
            </a:extLst>
          </p:cNvPr>
          <p:cNvSpPr>
            <a:spLocks noGrp="1"/>
          </p:cNvSpPr>
          <p:nvPr>
            <p:ph idx="1"/>
          </p:nvPr>
        </p:nvSpPr>
        <p:spPr>
          <a:xfrm>
            <a:off x="457200" y="1066799"/>
            <a:ext cx="8229600" cy="5675961"/>
          </a:xfrm>
        </p:spPr>
        <p:txBody>
          <a:bodyPr>
            <a:normAutofit/>
          </a:bodyPr>
          <a:lstStyle/>
          <a:p>
            <a:pPr marL="365760" indent="-256032" eaLnBrk="1" fontAlgn="auto" hangingPunct="1">
              <a:spcAft>
                <a:spcPts val="0"/>
              </a:spcAft>
              <a:buFont typeface="Wingdings 3"/>
              <a:buChar char=""/>
              <a:defRPr/>
            </a:pPr>
            <a:r>
              <a:rPr lang="en-US" sz="3200" dirty="0"/>
              <a:t>Peter’s denial foretold.</a:t>
            </a:r>
          </a:p>
          <a:p>
            <a:pPr marL="109728" indent="0" algn="ctr" eaLnBrk="1" fontAlgn="auto" hangingPunct="1">
              <a:spcAft>
                <a:spcPts val="0"/>
              </a:spcAft>
              <a:buNone/>
              <a:defRPr/>
            </a:pPr>
            <a:r>
              <a:rPr lang="en-US" sz="2400" i="1" dirty="0"/>
              <a:t>“Then Jesus said to them, ‘</a:t>
            </a:r>
            <a:r>
              <a:rPr lang="en-US" sz="2400" b="1" i="1" dirty="0"/>
              <a:t>You will all fall away </a:t>
            </a:r>
            <a:r>
              <a:rPr lang="en-US" sz="2400" i="1" dirty="0"/>
              <a:t>because of Me this night, for it is written, “I will strike down the shepherd, and the sheep of the flock shall be scattered.” But after I have been raised, I will go ahead of you to Galilee.’ But Peter said to Him, ‘Even though all may fall away because of You, </a:t>
            </a:r>
            <a:r>
              <a:rPr lang="en-US" sz="2400" b="1" i="1" dirty="0"/>
              <a:t>I will never fall away</a:t>
            </a:r>
            <a:r>
              <a:rPr lang="en-US" sz="2400" i="1" dirty="0"/>
              <a:t>.’ Jesus said to him, ‘Truly I say to you that this very night, before a rooster crows, you will deny Me three times.’ Peter said to Him, ‘Even if I have to die with You, I will not deny You.’ </a:t>
            </a:r>
            <a:r>
              <a:rPr lang="en-US" sz="2400" b="1" i="1" dirty="0"/>
              <a:t>All the disciples said the same thing too</a:t>
            </a:r>
            <a:r>
              <a:rPr lang="en-US" sz="2400" i="1" dirty="0"/>
              <a:t>.” </a:t>
            </a:r>
            <a:r>
              <a:rPr lang="en-US" sz="2400" b="1" dirty="0">
                <a:solidFill>
                  <a:srgbClr val="FF0000"/>
                </a:solidFill>
              </a:rPr>
              <a:t>(Matthew 26:31-35)</a:t>
            </a:r>
          </a:p>
        </p:txBody>
      </p:sp>
      <p:sp>
        <p:nvSpPr>
          <p:cNvPr id="2" name="Title 1">
            <a:extLst>
              <a:ext uri="{FF2B5EF4-FFF2-40B4-BE49-F238E27FC236}">
                <a16:creationId xmlns:a16="http://schemas.microsoft.com/office/drawing/2014/main" id="{6292DB83-CDA1-E5AB-4821-DC39615C039D}"/>
              </a:ext>
            </a:extLst>
          </p:cNvPr>
          <p:cNvSpPr>
            <a:spLocks noGrp="1"/>
          </p:cNvSpPr>
          <p:nvPr>
            <p:ph type="title"/>
          </p:nvPr>
        </p:nvSpPr>
        <p:spPr>
          <a:xfrm>
            <a:off x="457200" y="115239"/>
            <a:ext cx="8229600" cy="799161"/>
          </a:xfrm>
        </p:spPr>
        <p:txBody>
          <a:bodyPr>
            <a:normAutofit fontScale="90000"/>
          </a:bodyPr>
          <a:lstStyle/>
          <a:p>
            <a:pPr eaLnBrk="1" fontAlgn="auto" hangingPunct="1">
              <a:spcAft>
                <a:spcPts val="0"/>
              </a:spcAft>
              <a:defRPr/>
            </a:pPr>
            <a:r>
              <a:rPr lang="en-US" dirty="0"/>
              <a:t>A Vow That Was Easily Broken</a:t>
            </a:r>
          </a:p>
        </p:txBody>
      </p:sp>
      <p:sp>
        <p:nvSpPr>
          <p:cNvPr id="12292" name="Slide Number Placeholder 3">
            <a:extLst>
              <a:ext uri="{FF2B5EF4-FFF2-40B4-BE49-F238E27FC236}">
                <a16:creationId xmlns:a16="http://schemas.microsoft.com/office/drawing/2014/main" id="{8C5CC072-64A7-BFD0-1523-906AF334E84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C8073605-9B02-43F2-B862-30A67F3CAD56}" type="slidenum">
              <a:rPr lang="en-US" altLang="en-US">
                <a:latin typeface="Verdana" panose="020B0604030504040204" pitchFamily="34" charset="0"/>
              </a:rPr>
              <a:pPr/>
              <a:t>2</a:t>
            </a:fld>
            <a:endParaRPr lang="en-US" altLang="en-US" dirty="0">
              <a:latin typeface="Verdana" panose="020B0604030504040204" pitchFamily="34" charset="0"/>
            </a:endParaRPr>
          </a:p>
        </p:txBody>
      </p:sp>
    </p:spTree>
    <p:extLst>
      <p:ext uri="{BB962C8B-B14F-4D97-AF65-F5344CB8AC3E}">
        <p14:creationId xmlns:p14="http://schemas.microsoft.com/office/powerpoint/2010/main" val="40091148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C67F4-012A-40F3-2961-008A02B0CC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3C7779-A847-3B03-C037-A4B90BE8E7AD}"/>
              </a:ext>
            </a:extLst>
          </p:cNvPr>
          <p:cNvSpPr>
            <a:spLocks noGrp="1"/>
          </p:cNvSpPr>
          <p:nvPr>
            <p:ph idx="1"/>
          </p:nvPr>
        </p:nvSpPr>
        <p:spPr>
          <a:xfrm>
            <a:off x="457200" y="914400"/>
            <a:ext cx="8229600" cy="5675961"/>
          </a:xfrm>
        </p:spPr>
        <p:txBody>
          <a:bodyPr>
            <a:normAutofit fontScale="92500" lnSpcReduction="10000"/>
          </a:bodyPr>
          <a:lstStyle/>
          <a:p>
            <a:pPr marL="365760" indent="-256032" eaLnBrk="1" fontAlgn="auto" hangingPunct="1">
              <a:spcAft>
                <a:spcPts val="0"/>
              </a:spcAft>
              <a:buFont typeface="Wingdings 3"/>
              <a:buChar char=""/>
              <a:defRPr/>
            </a:pPr>
            <a:r>
              <a:rPr lang="en-US" sz="3500" dirty="0"/>
              <a:t>Peter’s denial.</a:t>
            </a:r>
          </a:p>
          <a:p>
            <a:pPr marL="109728" indent="0" algn="ctr" eaLnBrk="1" fontAlgn="auto" hangingPunct="1">
              <a:spcAft>
                <a:spcPts val="0"/>
              </a:spcAft>
              <a:buNone/>
              <a:defRPr/>
            </a:pPr>
            <a:r>
              <a:rPr lang="en-US" sz="2400" i="1" dirty="0"/>
              <a:t>“Now Peter was sitting outside in the courtyard, and a servant-girl came to him and said, ‘You too were with Jesus the Galilean.’ But </a:t>
            </a:r>
            <a:r>
              <a:rPr lang="en-US" sz="2400" b="1" i="1" dirty="0"/>
              <a:t>he denied it </a:t>
            </a:r>
            <a:r>
              <a:rPr lang="en-US" sz="2400" i="1" dirty="0"/>
              <a:t>before them all, saying, ‘I do not know what you are talking about.’ When he had gone out to the gateway, another servant-girl saw him and said to those who were there, ‘This man was with Jesus of Nazareth.’ And again he </a:t>
            </a:r>
            <a:r>
              <a:rPr lang="en-US" sz="2400" b="1" i="1" dirty="0"/>
              <a:t>denied it with an oath</a:t>
            </a:r>
            <a:r>
              <a:rPr lang="en-US" sz="2400" i="1" dirty="0"/>
              <a:t>, ‘I do not know the man.’ A little later the bystanders came up and said to Peter, ‘Surely you too are one of them; for even the way you talk gives you away.’ Then </a:t>
            </a:r>
            <a:r>
              <a:rPr lang="en-US" sz="2400" b="1" i="1" dirty="0"/>
              <a:t>he began to curse and swear, ‘I do not know the man</a:t>
            </a:r>
            <a:r>
              <a:rPr lang="en-US" sz="2400" i="1" dirty="0"/>
              <a:t>!’ And immediately a rooster crowed. And Peter remembered the word which Jesus had said, ‘Before a rooster crows, you will deny Me three times.’ And he went out and wept bitterly.” </a:t>
            </a:r>
            <a:r>
              <a:rPr lang="en-US" sz="2400" b="1" dirty="0">
                <a:solidFill>
                  <a:srgbClr val="FF0000"/>
                </a:solidFill>
              </a:rPr>
              <a:t>(Matthew 26:69-75)</a:t>
            </a:r>
          </a:p>
        </p:txBody>
      </p:sp>
      <p:sp>
        <p:nvSpPr>
          <p:cNvPr id="2" name="Title 1">
            <a:extLst>
              <a:ext uri="{FF2B5EF4-FFF2-40B4-BE49-F238E27FC236}">
                <a16:creationId xmlns:a16="http://schemas.microsoft.com/office/drawing/2014/main" id="{504FD8C6-47AC-8AC7-0CC8-B8D936EC56BE}"/>
              </a:ext>
            </a:extLst>
          </p:cNvPr>
          <p:cNvSpPr>
            <a:spLocks noGrp="1"/>
          </p:cNvSpPr>
          <p:nvPr>
            <p:ph type="title"/>
          </p:nvPr>
        </p:nvSpPr>
        <p:spPr>
          <a:xfrm>
            <a:off x="457200" y="115239"/>
            <a:ext cx="8229600" cy="799161"/>
          </a:xfrm>
        </p:spPr>
        <p:txBody>
          <a:bodyPr>
            <a:normAutofit fontScale="90000"/>
          </a:bodyPr>
          <a:lstStyle/>
          <a:p>
            <a:pPr eaLnBrk="1" fontAlgn="auto" hangingPunct="1">
              <a:spcAft>
                <a:spcPts val="0"/>
              </a:spcAft>
              <a:defRPr/>
            </a:pPr>
            <a:r>
              <a:rPr lang="en-US" dirty="0"/>
              <a:t>A Vow That Was Easily Broken</a:t>
            </a:r>
          </a:p>
        </p:txBody>
      </p:sp>
      <p:sp>
        <p:nvSpPr>
          <p:cNvPr id="12292" name="Slide Number Placeholder 3">
            <a:extLst>
              <a:ext uri="{FF2B5EF4-FFF2-40B4-BE49-F238E27FC236}">
                <a16:creationId xmlns:a16="http://schemas.microsoft.com/office/drawing/2014/main" id="{1E9B37FE-850E-0CAD-A736-C8FC98267BD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C8073605-9B02-43F2-B862-30A67F3CAD56}" type="slidenum">
              <a:rPr lang="en-US" altLang="en-US">
                <a:latin typeface="Verdana" panose="020B0604030504040204" pitchFamily="34" charset="0"/>
              </a:rPr>
              <a:pPr/>
              <a:t>3</a:t>
            </a:fld>
            <a:endParaRPr lang="en-US" altLang="en-US" dirty="0">
              <a:latin typeface="Verdana" panose="020B0604030504040204" pitchFamily="34" charset="0"/>
            </a:endParaRPr>
          </a:p>
        </p:txBody>
      </p:sp>
    </p:spTree>
    <p:extLst>
      <p:ext uri="{BB962C8B-B14F-4D97-AF65-F5344CB8AC3E}">
        <p14:creationId xmlns:p14="http://schemas.microsoft.com/office/powerpoint/2010/main" val="7180777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74B3CB-8D19-D928-9958-A6812BA49C13}"/>
              </a:ext>
            </a:extLst>
          </p:cNvPr>
          <p:cNvSpPr>
            <a:spLocks noGrp="1"/>
          </p:cNvSpPr>
          <p:nvPr>
            <p:ph idx="1"/>
          </p:nvPr>
        </p:nvSpPr>
        <p:spPr>
          <a:xfrm>
            <a:off x="457200" y="1143000"/>
            <a:ext cx="8229600" cy="5486400"/>
          </a:xfrm>
        </p:spPr>
        <p:txBody>
          <a:bodyPr>
            <a:normAutofit/>
          </a:bodyPr>
          <a:lstStyle/>
          <a:p>
            <a:pPr marL="365760" indent="-256032" eaLnBrk="1" fontAlgn="auto" hangingPunct="1">
              <a:spcAft>
                <a:spcPts val="0"/>
              </a:spcAft>
              <a:buFont typeface="Wingdings 3"/>
              <a:buChar char=""/>
              <a:defRPr/>
            </a:pPr>
            <a:r>
              <a:rPr lang="en-US" sz="3200" dirty="0"/>
              <a:t>All His disciples left him.</a:t>
            </a:r>
          </a:p>
          <a:p>
            <a:pPr marL="109728" indent="0" algn="ctr" eaLnBrk="1" fontAlgn="auto" hangingPunct="1">
              <a:spcAft>
                <a:spcPts val="0"/>
              </a:spcAft>
              <a:buNone/>
              <a:defRPr/>
            </a:pPr>
            <a:endParaRPr lang="en-US" sz="2400" i="1" dirty="0"/>
          </a:p>
          <a:p>
            <a:pPr marL="109728" indent="0" algn="ctr" eaLnBrk="1" fontAlgn="auto" hangingPunct="1">
              <a:spcAft>
                <a:spcPts val="0"/>
              </a:spcAft>
              <a:buNone/>
              <a:defRPr/>
            </a:pPr>
            <a:r>
              <a:rPr lang="en-US" sz="2800" i="1" dirty="0"/>
              <a:t>“At that time Jesus said to the crowds, ‘Have you come out with swords and clubs to arrest Me as you would against a robber? Every day I used to sit in the temple teaching and you did not seize Me. But all this has taken place to fulfill the Scriptures of the prophets.’ Then all the disciples left Him and fled.” </a:t>
            </a:r>
            <a:r>
              <a:rPr lang="en-US" sz="2800" b="1" dirty="0">
                <a:solidFill>
                  <a:srgbClr val="FF0000"/>
                </a:solidFill>
              </a:rPr>
              <a:t>(Matthew 26:55-56)</a:t>
            </a:r>
          </a:p>
        </p:txBody>
      </p:sp>
      <p:sp>
        <p:nvSpPr>
          <p:cNvPr id="2" name="Title 1">
            <a:extLst>
              <a:ext uri="{FF2B5EF4-FFF2-40B4-BE49-F238E27FC236}">
                <a16:creationId xmlns:a16="http://schemas.microsoft.com/office/drawing/2014/main" id="{F3F977BA-52B6-81AD-7A0E-DACC212253C6}"/>
              </a:ext>
            </a:extLst>
          </p:cNvPr>
          <p:cNvSpPr>
            <a:spLocks noGrp="1"/>
          </p:cNvSpPr>
          <p:nvPr>
            <p:ph type="title"/>
          </p:nvPr>
        </p:nvSpPr>
        <p:spPr>
          <a:xfrm>
            <a:off x="457200" y="84137"/>
            <a:ext cx="8229600" cy="914400"/>
          </a:xfrm>
        </p:spPr>
        <p:txBody>
          <a:bodyPr>
            <a:normAutofit fontScale="90000"/>
          </a:bodyPr>
          <a:lstStyle/>
          <a:p>
            <a:pPr eaLnBrk="1" fontAlgn="auto" hangingPunct="1">
              <a:spcAft>
                <a:spcPts val="0"/>
              </a:spcAft>
              <a:defRPr/>
            </a:pPr>
            <a:r>
              <a:rPr lang="en-US" dirty="0"/>
              <a:t>A Vow That Was Easily Broken</a:t>
            </a:r>
          </a:p>
        </p:txBody>
      </p:sp>
      <p:sp>
        <p:nvSpPr>
          <p:cNvPr id="12292" name="Slide Number Placeholder 3">
            <a:extLst>
              <a:ext uri="{FF2B5EF4-FFF2-40B4-BE49-F238E27FC236}">
                <a16:creationId xmlns:a16="http://schemas.microsoft.com/office/drawing/2014/main" id="{BEF70CF7-1BA1-6259-7836-8BF00B2DD95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C8073605-9B02-43F2-B862-30A67F3CAD56}" type="slidenum">
              <a:rPr lang="en-US" altLang="en-US">
                <a:latin typeface="Verdana" panose="020B0604030504040204" pitchFamily="34" charset="0"/>
              </a:rPr>
              <a:pPr/>
              <a:t>4</a:t>
            </a:fld>
            <a:endParaRPr lang="en-US" altLang="en-US" dirty="0">
              <a:latin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979C9-0F5F-4E71-E4B9-45AC1899C50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56778C-7710-E47F-A621-8F5C5324304B}"/>
              </a:ext>
            </a:extLst>
          </p:cNvPr>
          <p:cNvSpPr>
            <a:spLocks noGrp="1"/>
          </p:cNvSpPr>
          <p:nvPr>
            <p:ph idx="1"/>
          </p:nvPr>
        </p:nvSpPr>
        <p:spPr>
          <a:xfrm>
            <a:off x="381000" y="990600"/>
            <a:ext cx="8382000" cy="5486400"/>
          </a:xfrm>
        </p:spPr>
        <p:txBody>
          <a:bodyPr>
            <a:normAutofit lnSpcReduction="10000"/>
          </a:bodyPr>
          <a:lstStyle/>
          <a:p>
            <a:pPr marL="365760" indent="-256032" eaLnBrk="1" fontAlgn="auto" hangingPunct="1">
              <a:spcAft>
                <a:spcPts val="0"/>
              </a:spcAft>
              <a:buFont typeface="Wingdings 3"/>
              <a:buChar char=""/>
              <a:defRPr/>
            </a:pPr>
            <a:r>
              <a:rPr lang="en-US" sz="2800" dirty="0"/>
              <a:t>Do we make promises to the Lord that we don’t keep? Are we walking according to the flesh or the Spirit?</a:t>
            </a:r>
          </a:p>
          <a:p>
            <a:pPr marL="109537" indent="0" algn="ctr">
              <a:buNone/>
            </a:pPr>
            <a:endParaRPr lang="en-US" sz="2400" i="1" dirty="0"/>
          </a:p>
          <a:p>
            <a:pPr marL="109537" indent="0" algn="ctr">
              <a:buNone/>
            </a:pPr>
            <a:r>
              <a:rPr lang="en-US" sz="2400" i="1" dirty="0"/>
              <a:t>“Even so consider yourselves to be dead to sin, but alive to God in Christ Jesus.</a:t>
            </a:r>
            <a:r>
              <a:rPr lang="en-US" sz="2400" b="1" i="1" baseline="30000" dirty="0"/>
              <a:t> </a:t>
            </a:r>
            <a:r>
              <a:rPr lang="en-US" sz="2400" i="1" dirty="0"/>
              <a:t>Therefore do not let sin reign in your mortal body so that you obey its lusts, and do not go on presenting the members of your body to sin as instruments of unrighteousness; but present yourselves to God as those alive from the dead, and your members as instruments of righteousness to God. For sin shall not be master over you, for you are not under law but under grace.” </a:t>
            </a:r>
            <a:r>
              <a:rPr lang="en-US" sz="2400" b="1" dirty="0">
                <a:solidFill>
                  <a:srgbClr val="FF0000"/>
                </a:solidFill>
              </a:rPr>
              <a:t>(Romans 6:11-14)</a:t>
            </a:r>
          </a:p>
        </p:txBody>
      </p:sp>
      <p:sp>
        <p:nvSpPr>
          <p:cNvPr id="2" name="Title 1">
            <a:extLst>
              <a:ext uri="{FF2B5EF4-FFF2-40B4-BE49-F238E27FC236}">
                <a16:creationId xmlns:a16="http://schemas.microsoft.com/office/drawing/2014/main" id="{8EBA086F-B937-1649-1CF7-E7E399A1B93B}"/>
              </a:ext>
            </a:extLst>
          </p:cNvPr>
          <p:cNvSpPr>
            <a:spLocks noGrp="1"/>
          </p:cNvSpPr>
          <p:nvPr>
            <p:ph type="title"/>
          </p:nvPr>
        </p:nvSpPr>
        <p:spPr>
          <a:xfrm>
            <a:off x="457200" y="84137"/>
            <a:ext cx="8229600" cy="830263"/>
          </a:xfrm>
        </p:spPr>
        <p:txBody>
          <a:bodyPr>
            <a:normAutofit fontScale="90000"/>
          </a:bodyPr>
          <a:lstStyle/>
          <a:p>
            <a:pPr eaLnBrk="1" fontAlgn="auto" hangingPunct="1">
              <a:spcAft>
                <a:spcPts val="0"/>
              </a:spcAft>
              <a:defRPr/>
            </a:pPr>
            <a:r>
              <a:rPr lang="en-US" dirty="0"/>
              <a:t>A Vow That Was Easily Broken</a:t>
            </a:r>
          </a:p>
        </p:txBody>
      </p:sp>
      <p:sp>
        <p:nvSpPr>
          <p:cNvPr id="12292" name="Slide Number Placeholder 3">
            <a:extLst>
              <a:ext uri="{FF2B5EF4-FFF2-40B4-BE49-F238E27FC236}">
                <a16:creationId xmlns:a16="http://schemas.microsoft.com/office/drawing/2014/main" id="{1633C9F7-1734-AAAB-8AA7-F17F54AA6A4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C8073605-9B02-43F2-B862-30A67F3CAD56}" type="slidenum">
              <a:rPr lang="en-US" altLang="en-US">
                <a:latin typeface="Verdana" panose="020B0604030504040204" pitchFamily="34" charset="0"/>
              </a:rPr>
              <a:pPr/>
              <a:t>5</a:t>
            </a:fld>
            <a:endParaRPr lang="en-US" altLang="en-US" dirty="0">
              <a:latin typeface="Verdana" panose="020B0604030504040204" pitchFamily="34" charset="0"/>
            </a:endParaRPr>
          </a:p>
        </p:txBody>
      </p:sp>
    </p:spTree>
    <p:extLst>
      <p:ext uri="{BB962C8B-B14F-4D97-AF65-F5344CB8AC3E}">
        <p14:creationId xmlns:p14="http://schemas.microsoft.com/office/powerpoint/2010/main" val="1525878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A55C0-1388-B9E3-298B-9E7A6BE6DB6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C90141-9325-4B2D-32E2-AB1595EEB163}"/>
              </a:ext>
            </a:extLst>
          </p:cNvPr>
          <p:cNvSpPr>
            <a:spLocks noGrp="1"/>
          </p:cNvSpPr>
          <p:nvPr>
            <p:ph idx="1"/>
          </p:nvPr>
        </p:nvSpPr>
        <p:spPr>
          <a:xfrm>
            <a:off x="381000" y="990600"/>
            <a:ext cx="8382000" cy="5486400"/>
          </a:xfrm>
        </p:spPr>
        <p:txBody>
          <a:bodyPr>
            <a:normAutofit lnSpcReduction="10000"/>
          </a:bodyPr>
          <a:lstStyle/>
          <a:p>
            <a:pPr marL="365760" indent="-256032" eaLnBrk="1" fontAlgn="auto" hangingPunct="1">
              <a:spcAft>
                <a:spcPts val="0"/>
              </a:spcAft>
              <a:buFont typeface="Wingdings 3"/>
              <a:buChar char=""/>
              <a:defRPr/>
            </a:pPr>
            <a:r>
              <a:rPr lang="en-US" sz="2800" dirty="0"/>
              <a:t>Do we make promises to the Lord that we don’t keep? Are we walking in His light?</a:t>
            </a:r>
          </a:p>
          <a:p>
            <a:pPr marL="109537" indent="0" algn="ctr">
              <a:buNone/>
            </a:pPr>
            <a:endParaRPr lang="en-US" sz="400" i="1" dirty="0"/>
          </a:p>
          <a:p>
            <a:pPr marL="109537" indent="0" algn="ctr">
              <a:buNone/>
            </a:pPr>
            <a:r>
              <a:rPr lang="en-US" sz="2400" i="1" dirty="0"/>
              <a:t>“Therefore consider the members of your earthly body as dead to immorality, impurity, passion, evil desire, and greed, which amounts to idolatry. For it is because of these things that the wrath of God will come upon the sons of disobedience, and in them you also once walked, when you were living in them. But now you also, put them all aside: anger, wrath, malice, slander, and abusive speech from your mouth. Do not lie to one another, since you laid aside the old self with its evil practices, and have put on the new self who is being renewed to a true knowledge according to the image of the One who created him.” </a:t>
            </a:r>
            <a:r>
              <a:rPr lang="en-US" sz="2400" b="1" dirty="0">
                <a:solidFill>
                  <a:srgbClr val="FF0000"/>
                </a:solidFill>
              </a:rPr>
              <a:t>(Colossians 3:5-10)</a:t>
            </a:r>
          </a:p>
        </p:txBody>
      </p:sp>
      <p:sp>
        <p:nvSpPr>
          <p:cNvPr id="2" name="Title 1">
            <a:extLst>
              <a:ext uri="{FF2B5EF4-FFF2-40B4-BE49-F238E27FC236}">
                <a16:creationId xmlns:a16="http://schemas.microsoft.com/office/drawing/2014/main" id="{EBF44E48-A06B-ED82-345F-3E0A4471B8DA}"/>
              </a:ext>
            </a:extLst>
          </p:cNvPr>
          <p:cNvSpPr>
            <a:spLocks noGrp="1"/>
          </p:cNvSpPr>
          <p:nvPr>
            <p:ph type="title"/>
          </p:nvPr>
        </p:nvSpPr>
        <p:spPr>
          <a:xfrm>
            <a:off x="457200" y="84137"/>
            <a:ext cx="8229600" cy="830263"/>
          </a:xfrm>
        </p:spPr>
        <p:txBody>
          <a:bodyPr>
            <a:normAutofit fontScale="90000"/>
          </a:bodyPr>
          <a:lstStyle/>
          <a:p>
            <a:pPr eaLnBrk="1" fontAlgn="auto" hangingPunct="1">
              <a:spcAft>
                <a:spcPts val="0"/>
              </a:spcAft>
              <a:defRPr/>
            </a:pPr>
            <a:r>
              <a:rPr lang="en-US" dirty="0"/>
              <a:t>A Vow That Was Easily Broken</a:t>
            </a:r>
          </a:p>
        </p:txBody>
      </p:sp>
      <p:sp>
        <p:nvSpPr>
          <p:cNvPr id="12292" name="Slide Number Placeholder 3">
            <a:extLst>
              <a:ext uri="{FF2B5EF4-FFF2-40B4-BE49-F238E27FC236}">
                <a16:creationId xmlns:a16="http://schemas.microsoft.com/office/drawing/2014/main" id="{39AC7EC7-92CE-B2FA-C47F-022AE74F842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C8073605-9B02-43F2-B862-30A67F3CAD56}" type="slidenum">
              <a:rPr lang="en-US" altLang="en-US">
                <a:latin typeface="Verdana" panose="020B0604030504040204" pitchFamily="34" charset="0"/>
              </a:rPr>
              <a:pPr/>
              <a:t>6</a:t>
            </a:fld>
            <a:endParaRPr lang="en-US" altLang="en-US" dirty="0">
              <a:latin typeface="Verdana" panose="020B0604030504040204" pitchFamily="34" charset="0"/>
            </a:endParaRPr>
          </a:p>
        </p:txBody>
      </p:sp>
    </p:spTree>
    <p:extLst>
      <p:ext uri="{BB962C8B-B14F-4D97-AF65-F5344CB8AC3E}">
        <p14:creationId xmlns:p14="http://schemas.microsoft.com/office/powerpoint/2010/main" val="4778604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7A144B-4273-1191-BC9A-53472E397A3B}"/>
              </a:ext>
            </a:extLst>
          </p:cNvPr>
          <p:cNvSpPr>
            <a:spLocks noGrp="1"/>
          </p:cNvSpPr>
          <p:nvPr>
            <p:ph idx="1"/>
          </p:nvPr>
        </p:nvSpPr>
        <p:spPr>
          <a:xfrm>
            <a:off x="152399" y="914400"/>
            <a:ext cx="8861425" cy="5791200"/>
          </a:xfrm>
        </p:spPr>
        <p:txBody>
          <a:bodyPr>
            <a:normAutofit/>
          </a:bodyPr>
          <a:lstStyle/>
          <a:p>
            <a:pPr marL="365760" indent="-256032" eaLnBrk="1" fontAlgn="auto" hangingPunct="1">
              <a:spcAft>
                <a:spcPts val="0"/>
              </a:spcAft>
              <a:buFont typeface="Wingdings 3"/>
              <a:buChar char=""/>
              <a:defRPr/>
            </a:pPr>
            <a:r>
              <a:rPr lang="en-US" sz="3200" dirty="0"/>
              <a:t>Disciples in the Garden.</a:t>
            </a:r>
          </a:p>
          <a:p>
            <a:pPr marL="109728" indent="0" algn="ctr" eaLnBrk="1" fontAlgn="auto" hangingPunct="1">
              <a:spcAft>
                <a:spcPts val="0"/>
              </a:spcAft>
              <a:buNone/>
              <a:defRPr/>
            </a:pPr>
            <a:r>
              <a:rPr lang="en-US" sz="2400" i="1" dirty="0"/>
              <a:t>“They came to a place named Gethsemane; and He said to His disciples, ‘Sit here until I have prayed.’ And He took with Him Peter and James and John, and began to be very distressed and troubled. And He said to them, ‘</a:t>
            </a:r>
            <a:r>
              <a:rPr lang="en-US" sz="2400" b="1" i="1" dirty="0"/>
              <a:t>My soul is deeply grieved to the point of death; remain here and keep watch</a:t>
            </a:r>
            <a:r>
              <a:rPr lang="en-US" sz="2400" i="1" dirty="0"/>
              <a:t>.’ And He went a little beyond them, and fell to the ground and began to pray that if it were possible, the hour might pass Him by. And He was saying, ‘Abba! Father! All things are possible for You; remove this cup from Me; yet not what I will, but what You will.’” </a:t>
            </a:r>
            <a:r>
              <a:rPr lang="en-US" sz="2400" b="1" dirty="0">
                <a:solidFill>
                  <a:srgbClr val="FF0000"/>
                </a:solidFill>
              </a:rPr>
              <a:t>(Mark 14:32-36)</a:t>
            </a:r>
          </a:p>
        </p:txBody>
      </p:sp>
      <p:sp>
        <p:nvSpPr>
          <p:cNvPr id="2" name="Title 1">
            <a:extLst>
              <a:ext uri="{FF2B5EF4-FFF2-40B4-BE49-F238E27FC236}">
                <a16:creationId xmlns:a16="http://schemas.microsoft.com/office/drawing/2014/main" id="{0DDB13B5-24E3-FA71-A7E6-A3CC46BFEB9D}"/>
              </a:ext>
            </a:extLst>
          </p:cNvPr>
          <p:cNvSpPr>
            <a:spLocks noGrp="1"/>
          </p:cNvSpPr>
          <p:nvPr>
            <p:ph type="title"/>
          </p:nvPr>
        </p:nvSpPr>
        <p:spPr>
          <a:xfrm>
            <a:off x="457200" y="37322"/>
            <a:ext cx="8229600" cy="877078"/>
          </a:xfrm>
        </p:spPr>
        <p:txBody>
          <a:bodyPr>
            <a:normAutofit fontScale="90000"/>
          </a:bodyPr>
          <a:lstStyle/>
          <a:p>
            <a:pPr algn="ctr" eaLnBrk="1" fontAlgn="auto" hangingPunct="1">
              <a:spcAft>
                <a:spcPts val="0"/>
              </a:spcAft>
              <a:defRPr/>
            </a:pPr>
            <a:r>
              <a:rPr lang="en-US" dirty="0"/>
              <a:t>A Watch That Was Not Kept</a:t>
            </a:r>
          </a:p>
        </p:txBody>
      </p:sp>
      <p:sp>
        <p:nvSpPr>
          <p:cNvPr id="13316" name="Slide Number Placeholder 3">
            <a:extLst>
              <a:ext uri="{FF2B5EF4-FFF2-40B4-BE49-F238E27FC236}">
                <a16:creationId xmlns:a16="http://schemas.microsoft.com/office/drawing/2014/main" id="{7E6D242C-3381-09C2-1FBA-DB7F10ACC3A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46773ECF-B744-4A48-A5D0-ABCC89D4EC52}" type="slidenum">
              <a:rPr lang="en-US" altLang="en-US">
                <a:latin typeface="Verdana" panose="020B0604030504040204" pitchFamily="34" charset="0"/>
              </a:rPr>
              <a:pPr/>
              <a:t>7</a:t>
            </a:fld>
            <a:endParaRPr lang="en-US" altLang="en-US" dirty="0">
              <a:latin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ADD05-F72A-9A85-35B1-1F15D1DD4DB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95726F-62A3-0767-29F2-8B0CAE9895B3}"/>
              </a:ext>
            </a:extLst>
          </p:cNvPr>
          <p:cNvSpPr>
            <a:spLocks noGrp="1"/>
          </p:cNvSpPr>
          <p:nvPr>
            <p:ph idx="1"/>
          </p:nvPr>
        </p:nvSpPr>
        <p:spPr>
          <a:xfrm>
            <a:off x="152399" y="914400"/>
            <a:ext cx="8861425" cy="5791200"/>
          </a:xfrm>
        </p:spPr>
        <p:txBody>
          <a:bodyPr>
            <a:normAutofit/>
          </a:bodyPr>
          <a:lstStyle/>
          <a:p>
            <a:pPr marL="365760" indent="-256032" eaLnBrk="1" fontAlgn="auto" hangingPunct="1">
              <a:spcAft>
                <a:spcPts val="0"/>
              </a:spcAft>
              <a:buFont typeface="Wingdings 3"/>
              <a:buChar char=""/>
              <a:defRPr/>
            </a:pPr>
            <a:r>
              <a:rPr lang="en-US" dirty="0"/>
              <a:t>Disciples in the Garden.</a:t>
            </a:r>
          </a:p>
          <a:p>
            <a:pPr marL="109728" indent="0" algn="ctr" eaLnBrk="1" fontAlgn="auto" hangingPunct="1">
              <a:spcAft>
                <a:spcPts val="0"/>
              </a:spcAft>
              <a:buNone/>
              <a:defRPr/>
            </a:pPr>
            <a:r>
              <a:rPr lang="en-US" sz="2400" i="1" dirty="0"/>
              <a:t>“And He came and found them sleeping, and said to Peter, ‘Simon, are you asleep? Could you not keep watch for one hour? </a:t>
            </a:r>
            <a:r>
              <a:rPr lang="en-US" sz="2400" b="1" i="1" dirty="0"/>
              <a:t>Keep watching and praying </a:t>
            </a:r>
            <a:r>
              <a:rPr lang="en-US" sz="2400" i="1" dirty="0"/>
              <a:t>that you may not come into temptation; the spirit is willing, but the flesh is weak.’ Again He went away and prayed, saying the same words. And again He came and found them sleeping, for their eyes were very heavy; and they did not know what to answer Him. And He came the third time, and said to them, ‘Are you still sleeping and resting? It is enough; the hour has come; behold, the Son of Man is being betrayed into the hands of sinners. Get up, let us be going; behold, the one who betrays Me is at hand!’”</a:t>
            </a:r>
            <a:br>
              <a:rPr lang="en-US" sz="2400" i="1" dirty="0"/>
            </a:br>
            <a:r>
              <a:rPr lang="en-US" sz="2400" i="1" dirty="0"/>
              <a:t> </a:t>
            </a:r>
            <a:r>
              <a:rPr lang="en-US" sz="2400" b="1" dirty="0">
                <a:solidFill>
                  <a:srgbClr val="FF0000"/>
                </a:solidFill>
              </a:rPr>
              <a:t>(Mark 14:37-42)</a:t>
            </a:r>
          </a:p>
        </p:txBody>
      </p:sp>
      <p:sp>
        <p:nvSpPr>
          <p:cNvPr id="2" name="Title 1">
            <a:extLst>
              <a:ext uri="{FF2B5EF4-FFF2-40B4-BE49-F238E27FC236}">
                <a16:creationId xmlns:a16="http://schemas.microsoft.com/office/drawing/2014/main" id="{4E2FDAA2-05B2-83C9-5C55-5909B23D387B}"/>
              </a:ext>
            </a:extLst>
          </p:cNvPr>
          <p:cNvSpPr>
            <a:spLocks noGrp="1"/>
          </p:cNvSpPr>
          <p:nvPr>
            <p:ph type="title"/>
          </p:nvPr>
        </p:nvSpPr>
        <p:spPr>
          <a:xfrm>
            <a:off x="457200" y="37322"/>
            <a:ext cx="8229600" cy="953278"/>
          </a:xfrm>
        </p:spPr>
        <p:txBody>
          <a:bodyPr>
            <a:normAutofit fontScale="90000"/>
          </a:bodyPr>
          <a:lstStyle/>
          <a:p>
            <a:pPr algn="ctr" eaLnBrk="1" fontAlgn="auto" hangingPunct="1">
              <a:spcAft>
                <a:spcPts val="0"/>
              </a:spcAft>
              <a:defRPr/>
            </a:pPr>
            <a:r>
              <a:rPr lang="en-US" dirty="0"/>
              <a:t>A Watch That Was Not Kept</a:t>
            </a:r>
          </a:p>
        </p:txBody>
      </p:sp>
      <p:sp>
        <p:nvSpPr>
          <p:cNvPr id="13316" name="Slide Number Placeholder 3">
            <a:extLst>
              <a:ext uri="{FF2B5EF4-FFF2-40B4-BE49-F238E27FC236}">
                <a16:creationId xmlns:a16="http://schemas.microsoft.com/office/drawing/2014/main" id="{5D723427-5CC0-EF73-5219-5D896C2AEC3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46773ECF-B744-4A48-A5D0-ABCC89D4EC52}" type="slidenum">
              <a:rPr lang="en-US" altLang="en-US">
                <a:latin typeface="Verdana" panose="020B0604030504040204" pitchFamily="34" charset="0"/>
              </a:rPr>
              <a:pPr/>
              <a:t>8</a:t>
            </a:fld>
            <a:endParaRPr lang="en-US" altLang="en-US" dirty="0">
              <a:latin typeface="Verdana" panose="020B0604030504040204" pitchFamily="34" charset="0"/>
            </a:endParaRPr>
          </a:p>
        </p:txBody>
      </p:sp>
    </p:spTree>
    <p:extLst>
      <p:ext uri="{BB962C8B-B14F-4D97-AF65-F5344CB8AC3E}">
        <p14:creationId xmlns:p14="http://schemas.microsoft.com/office/powerpoint/2010/main" val="31247430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30306-1597-C09D-3829-89C297E18F4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C46DBF-9273-BB1D-3152-80D38B594664}"/>
              </a:ext>
            </a:extLst>
          </p:cNvPr>
          <p:cNvSpPr>
            <a:spLocks noGrp="1"/>
          </p:cNvSpPr>
          <p:nvPr>
            <p:ph idx="1"/>
          </p:nvPr>
        </p:nvSpPr>
        <p:spPr>
          <a:xfrm>
            <a:off x="130175" y="990600"/>
            <a:ext cx="8861425" cy="5715000"/>
          </a:xfrm>
        </p:spPr>
        <p:txBody>
          <a:bodyPr>
            <a:normAutofit/>
          </a:bodyPr>
          <a:lstStyle/>
          <a:p>
            <a:pPr marL="365760" indent="-256032" eaLnBrk="1" fontAlgn="auto" hangingPunct="1">
              <a:spcAft>
                <a:spcPts val="0"/>
              </a:spcAft>
              <a:buFont typeface="Wingdings 3"/>
              <a:buChar char=""/>
              <a:defRPr/>
            </a:pPr>
            <a:r>
              <a:rPr lang="en-US" sz="3200" dirty="0"/>
              <a:t>Have we failed to </a:t>
            </a:r>
            <a:r>
              <a:rPr lang="en-US" sz="3200" i="1" dirty="0"/>
              <a:t>“watch and pray”?</a:t>
            </a:r>
          </a:p>
          <a:p>
            <a:pPr marL="621792" lvl="1" eaLnBrk="1" fontAlgn="auto" hangingPunct="1">
              <a:spcBef>
                <a:spcPts val="324"/>
              </a:spcBef>
              <a:spcAft>
                <a:spcPts val="0"/>
              </a:spcAft>
              <a:buFont typeface="Verdana"/>
              <a:buChar char="◦"/>
              <a:defRPr/>
            </a:pPr>
            <a:r>
              <a:rPr lang="en-US" sz="2800" dirty="0"/>
              <a:t>Stand firm and act like men.</a:t>
            </a:r>
          </a:p>
          <a:p>
            <a:pPr marL="393192" lvl="1" indent="0" algn="ctr" eaLnBrk="1" fontAlgn="auto" hangingPunct="1">
              <a:spcBef>
                <a:spcPts val="324"/>
              </a:spcBef>
              <a:spcAft>
                <a:spcPts val="0"/>
              </a:spcAft>
              <a:buNone/>
              <a:defRPr/>
            </a:pPr>
            <a:r>
              <a:rPr lang="en-US" i="1" dirty="0"/>
              <a:t>“Be on the alert, stand firm in the faith, act like men, be strong. Let all that you do be done in love.” </a:t>
            </a:r>
            <a:br>
              <a:rPr lang="en-US" i="1" dirty="0"/>
            </a:br>
            <a:r>
              <a:rPr lang="en-US" b="1" dirty="0">
                <a:solidFill>
                  <a:srgbClr val="FF0000"/>
                </a:solidFill>
              </a:rPr>
              <a:t>(1 Corinthians 16:13-14)</a:t>
            </a:r>
          </a:p>
          <a:p>
            <a:pPr marL="621792" lvl="1" eaLnBrk="1" fontAlgn="auto" hangingPunct="1">
              <a:spcBef>
                <a:spcPts val="324"/>
              </a:spcBef>
              <a:spcAft>
                <a:spcPts val="0"/>
              </a:spcAft>
              <a:buFont typeface="Verdana"/>
              <a:buChar char="◦"/>
              <a:defRPr/>
            </a:pPr>
            <a:endParaRPr lang="en-US" sz="2800" dirty="0"/>
          </a:p>
          <a:p>
            <a:pPr marL="621792" lvl="1" eaLnBrk="1" fontAlgn="auto" hangingPunct="1">
              <a:spcBef>
                <a:spcPts val="324"/>
              </a:spcBef>
              <a:spcAft>
                <a:spcPts val="0"/>
              </a:spcAft>
              <a:buFont typeface="Verdana"/>
              <a:buChar char="◦"/>
              <a:defRPr/>
            </a:pPr>
            <a:r>
              <a:rPr lang="en-US" sz="2800" dirty="0"/>
              <a:t>Be faithful.</a:t>
            </a:r>
          </a:p>
          <a:p>
            <a:pPr marL="393192" lvl="1" indent="0" algn="ctr" eaLnBrk="1" fontAlgn="auto" hangingPunct="1">
              <a:spcBef>
                <a:spcPts val="324"/>
              </a:spcBef>
              <a:spcAft>
                <a:spcPts val="0"/>
              </a:spcAft>
              <a:buNone/>
              <a:defRPr/>
            </a:pPr>
            <a:r>
              <a:rPr lang="en-US" i="1" dirty="0"/>
              <a:t>“Therefore, my beloved brethren, be steadfast, immovable, always abounding in the work of the Lord, knowing that your toil is not in vain in the Lord.” </a:t>
            </a:r>
            <a:br>
              <a:rPr lang="en-US" i="1" dirty="0"/>
            </a:br>
            <a:r>
              <a:rPr lang="en-US" b="1" dirty="0">
                <a:solidFill>
                  <a:srgbClr val="FF0000"/>
                </a:solidFill>
              </a:rPr>
              <a:t>(1 Corinthians 15:58)</a:t>
            </a:r>
          </a:p>
        </p:txBody>
      </p:sp>
      <p:sp>
        <p:nvSpPr>
          <p:cNvPr id="2" name="Title 1">
            <a:extLst>
              <a:ext uri="{FF2B5EF4-FFF2-40B4-BE49-F238E27FC236}">
                <a16:creationId xmlns:a16="http://schemas.microsoft.com/office/drawing/2014/main" id="{7363EB5B-94F7-8243-4AC9-44A9FFA70E99}"/>
              </a:ext>
            </a:extLst>
          </p:cNvPr>
          <p:cNvSpPr>
            <a:spLocks noGrp="1"/>
          </p:cNvSpPr>
          <p:nvPr>
            <p:ph type="title"/>
          </p:nvPr>
        </p:nvSpPr>
        <p:spPr>
          <a:xfrm>
            <a:off x="457200" y="37322"/>
            <a:ext cx="8229600" cy="1143000"/>
          </a:xfrm>
        </p:spPr>
        <p:txBody>
          <a:bodyPr>
            <a:normAutofit fontScale="90000"/>
          </a:bodyPr>
          <a:lstStyle/>
          <a:p>
            <a:pPr algn="ctr" eaLnBrk="1" fontAlgn="auto" hangingPunct="1">
              <a:spcAft>
                <a:spcPts val="0"/>
              </a:spcAft>
              <a:defRPr/>
            </a:pPr>
            <a:r>
              <a:rPr lang="en-US" dirty="0"/>
              <a:t>A Watch That Was Not Kept</a:t>
            </a:r>
          </a:p>
        </p:txBody>
      </p:sp>
      <p:sp>
        <p:nvSpPr>
          <p:cNvPr id="13316" name="Slide Number Placeholder 3">
            <a:extLst>
              <a:ext uri="{FF2B5EF4-FFF2-40B4-BE49-F238E27FC236}">
                <a16:creationId xmlns:a16="http://schemas.microsoft.com/office/drawing/2014/main" id="{0D9B60FE-FD55-CE2B-11A1-6C88928AA00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46773ECF-B744-4A48-A5D0-ABCC89D4EC52}" type="slidenum">
              <a:rPr lang="en-US" altLang="en-US">
                <a:latin typeface="Verdana" panose="020B0604030504040204" pitchFamily="34" charset="0"/>
              </a:rPr>
              <a:pPr/>
              <a:t>9</a:t>
            </a:fld>
            <a:endParaRPr lang="en-US" altLang="en-US" dirty="0">
              <a:latin typeface="Verdana" panose="020B0604030504040204" pitchFamily="34" charset="0"/>
            </a:endParaRPr>
          </a:p>
        </p:txBody>
      </p:sp>
    </p:spTree>
    <p:extLst>
      <p:ext uri="{BB962C8B-B14F-4D97-AF65-F5344CB8AC3E}">
        <p14:creationId xmlns:p14="http://schemas.microsoft.com/office/powerpoint/2010/main" val="20279811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91AD9-3333-6B08-E15E-F6D7FE54BA2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8F8BBB-96CB-0F59-43BA-24C914A6ACC4}"/>
              </a:ext>
            </a:extLst>
          </p:cNvPr>
          <p:cNvSpPr>
            <a:spLocks noGrp="1"/>
          </p:cNvSpPr>
          <p:nvPr>
            <p:ph idx="1"/>
          </p:nvPr>
        </p:nvSpPr>
        <p:spPr>
          <a:xfrm>
            <a:off x="130175" y="990600"/>
            <a:ext cx="8861425" cy="5715000"/>
          </a:xfrm>
        </p:spPr>
        <p:txBody>
          <a:bodyPr>
            <a:normAutofit/>
          </a:bodyPr>
          <a:lstStyle/>
          <a:p>
            <a:pPr marL="365760" indent="-256032" eaLnBrk="1" fontAlgn="auto" hangingPunct="1">
              <a:spcAft>
                <a:spcPts val="0"/>
              </a:spcAft>
              <a:buFont typeface="Wingdings 3"/>
              <a:buChar char=""/>
              <a:defRPr/>
            </a:pPr>
            <a:r>
              <a:rPr lang="en-US" sz="3200" dirty="0"/>
              <a:t>Have we failed to </a:t>
            </a:r>
            <a:r>
              <a:rPr lang="en-US" sz="3200" i="1" dirty="0"/>
              <a:t>“watch and pray”?</a:t>
            </a:r>
          </a:p>
          <a:p>
            <a:pPr marL="621792" lvl="1" eaLnBrk="1" fontAlgn="auto" hangingPunct="1">
              <a:spcBef>
                <a:spcPts val="324"/>
              </a:spcBef>
              <a:spcAft>
                <a:spcPts val="0"/>
              </a:spcAft>
              <a:buFont typeface="Verdana"/>
              <a:buChar char="◦"/>
              <a:defRPr/>
            </a:pPr>
            <a:r>
              <a:rPr lang="en-US" sz="2800" dirty="0"/>
              <a:t>Be diligent.</a:t>
            </a:r>
          </a:p>
          <a:p>
            <a:pPr marL="393192" lvl="1" indent="0" algn="ctr" eaLnBrk="1" fontAlgn="auto" hangingPunct="1">
              <a:spcBef>
                <a:spcPts val="324"/>
              </a:spcBef>
              <a:spcAft>
                <a:spcPts val="0"/>
              </a:spcAft>
              <a:buNone/>
              <a:defRPr/>
            </a:pPr>
            <a:r>
              <a:rPr lang="en-US" i="1" dirty="0"/>
              <a:t>“Be diligent to present yourself approved to God as a workman who does not need to be ashamed, accurately handling the word of truth.” </a:t>
            </a:r>
            <a:r>
              <a:rPr lang="en-US" b="1" dirty="0">
                <a:solidFill>
                  <a:srgbClr val="FF0000"/>
                </a:solidFill>
              </a:rPr>
              <a:t>(2 Timothy 2:15)</a:t>
            </a:r>
          </a:p>
          <a:p>
            <a:pPr marL="393192" lvl="1" indent="0" algn="ctr" eaLnBrk="1" fontAlgn="auto" hangingPunct="1">
              <a:spcBef>
                <a:spcPts val="324"/>
              </a:spcBef>
              <a:spcAft>
                <a:spcPts val="0"/>
              </a:spcAft>
              <a:buNone/>
              <a:defRPr/>
            </a:pPr>
            <a:endParaRPr lang="en-US" sz="800" i="1" dirty="0"/>
          </a:p>
          <a:p>
            <a:pPr marL="393192" lvl="1" indent="0" algn="ctr" eaLnBrk="1" fontAlgn="auto" hangingPunct="1">
              <a:spcBef>
                <a:spcPts val="324"/>
              </a:spcBef>
              <a:spcAft>
                <a:spcPts val="0"/>
              </a:spcAft>
              <a:buNone/>
              <a:defRPr/>
            </a:pPr>
            <a:r>
              <a:rPr lang="en-US" i="1" dirty="0"/>
              <a:t>“Therefore let us be diligent to enter that rest, so that no one will fall, through following the same example of disobedience.” </a:t>
            </a:r>
            <a:r>
              <a:rPr lang="en-US" b="1" dirty="0">
                <a:solidFill>
                  <a:srgbClr val="FF0000"/>
                </a:solidFill>
              </a:rPr>
              <a:t>(Hebrews 4:11)</a:t>
            </a:r>
          </a:p>
          <a:p>
            <a:pPr marL="393192" lvl="1" indent="0" algn="ctr" eaLnBrk="1" fontAlgn="auto" hangingPunct="1">
              <a:spcBef>
                <a:spcPts val="324"/>
              </a:spcBef>
              <a:spcAft>
                <a:spcPts val="0"/>
              </a:spcAft>
              <a:buNone/>
              <a:defRPr/>
            </a:pPr>
            <a:endParaRPr lang="en-US" sz="800" b="1" dirty="0">
              <a:solidFill>
                <a:srgbClr val="FF0000"/>
              </a:solidFill>
            </a:endParaRPr>
          </a:p>
          <a:p>
            <a:pPr marL="621792" lvl="1" eaLnBrk="1" fontAlgn="auto" hangingPunct="1">
              <a:spcBef>
                <a:spcPts val="324"/>
              </a:spcBef>
              <a:spcAft>
                <a:spcPts val="0"/>
              </a:spcAft>
              <a:buFont typeface="Verdana"/>
              <a:buChar char="◦"/>
              <a:defRPr/>
            </a:pPr>
            <a:r>
              <a:rPr lang="en-US" sz="2800" dirty="0"/>
              <a:t>Be sober and alert.</a:t>
            </a:r>
          </a:p>
          <a:p>
            <a:pPr marL="393192" lvl="1" indent="0" algn="ctr" eaLnBrk="1" fontAlgn="auto" hangingPunct="1">
              <a:spcBef>
                <a:spcPts val="324"/>
              </a:spcBef>
              <a:spcAft>
                <a:spcPts val="0"/>
              </a:spcAft>
              <a:buNone/>
              <a:defRPr/>
            </a:pPr>
            <a:r>
              <a:rPr lang="en-US" i="1" dirty="0"/>
              <a:t>“Be of sober spirit, be on the alert. Your adversary, the devil, prowls around like a roaring lion, seeking someone to devour.” </a:t>
            </a:r>
            <a:r>
              <a:rPr lang="en-US" b="1" dirty="0">
                <a:solidFill>
                  <a:srgbClr val="FF0000"/>
                </a:solidFill>
              </a:rPr>
              <a:t>(1 Peter 5:8)</a:t>
            </a:r>
          </a:p>
        </p:txBody>
      </p:sp>
      <p:sp>
        <p:nvSpPr>
          <p:cNvPr id="2" name="Title 1">
            <a:extLst>
              <a:ext uri="{FF2B5EF4-FFF2-40B4-BE49-F238E27FC236}">
                <a16:creationId xmlns:a16="http://schemas.microsoft.com/office/drawing/2014/main" id="{C6786109-8B45-4F56-BCE6-88B21D42C4EF}"/>
              </a:ext>
            </a:extLst>
          </p:cNvPr>
          <p:cNvSpPr>
            <a:spLocks noGrp="1"/>
          </p:cNvSpPr>
          <p:nvPr>
            <p:ph type="title"/>
          </p:nvPr>
        </p:nvSpPr>
        <p:spPr>
          <a:xfrm>
            <a:off x="457200" y="37322"/>
            <a:ext cx="8229600" cy="1143000"/>
          </a:xfrm>
        </p:spPr>
        <p:txBody>
          <a:bodyPr>
            <a:normAutofit fontScale="90000"/>
          </a:bodyPr>
          <a:lstStyle/>
          <a:p>
            <a:pPr algn="ctr" eaLnBrk="1" fontAlgn="auto" hangingPunct="1">
              <a:spcAft>
                <a:spcPts val="0"/>
              </a:spcAft>
              <a:defRPr/>
            </a:pPr>
            <a:r>
              <a:rPr lang="en-US" dirty="0"/>
              <a:t>A Watch That Was Not Kept</a:t>
            </a:r>
          </a:p>
        </p:txBody>
      </p:sp>
      <p:sp>
        <p:nvSpPr>
          <p:cNvPr id="13316" name="Slide Number Placeholder 3">
            <a:extLst>
              <a:ext uri="{FF2B5EF4-FFF2-40B4-BE49-F238E27FC236}">
                <a16:creationId xmlns:a16="http://schemas.microsoft.com/office/drawing/2014/main" id="{D7EB587B-6DBD-166E-7B6E-58A3ED926B5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46773ECF-B744-4A48-A5D0-ABCC89D4EC52}" type="slidenum">
              <a:rPr lang="en-US" altLang="en-US">
                <a:latin typeface="Verdana" panose="020B0604030504040204" pitchFamily="34" charset="0"/>
              </a:rPr>
              <a:pPr/>
              <a:t>10</a:t>
            </a:fld>
            <a:endParaRPr lang="en-US" altLang="en-US" dirty="0">
              <a:latin typeface="Verdana" panose="020B0604030504040204" pitchFamily="34" charset="0"/>
            </a:endParaRPr>
          </a:p>
        </p:txBody>
      </p:sp>
    </p:spTree>
    <p:extLst>
      <p:ext uri="{BB962C8B-B14F-4D97-AF65-F5344CB8AC3E}">
        <p14:creationId xmlns:p14="http://schemas.microsoft.com/office/powerpoint/2010/main" val="28809168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1000"/>
                                        <p:tgtEl>
                                          <p:spTgt spid="3">
                                            <p:txEl>
                                              <p:pRg st="6" end="6"/>
                                            </p:txEl>
                                          </p:spTgt>
                                        </p:tgtEl>
                                      </p:cBhvr>
                                    </p:animEffect>
                                    <p:anim calcmode="lin" valueType="num">
                                      <p:cBhvr>
                                        <p:cTn id="2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1000"/>
                                        <p:tgtEl>
                                          <p:spTgt spid="3">
                                            <p:txEl>
                                              <p:pRg st="7" end="7"/>
                                            </p:txEl>
                                          </p:spTgt>
                                        </p:tgtEl>
                                      </p:cBhvr>
                                    </p:animEffect>
                                    <p:anim calcmode="lin" valueType="num">
                                      <p:cBhvr>
                                        <p:cTn id="3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43D1C4C8-24E9-2BE0-C849-C2434ED2AE68}"/>
              </a:ext>
            </a:extLst>
          </p:cNvPr>
          <p:cNvSpPr>
            <a:spLocks noGrp="1"/>
          </p:cNvSpPr>
          <p:nvPr>
            <p:ph idx="1"/>
          </p:nvPr>
        </p:nvSpPr>
        <p:spPr>
          <a:xfrm>
            <a:off x="457200" y="838200"/>
            <a:ext cx="8229600" cy="5935663"/>
          </a:xfrm>
        </p:spPr>
        <p:txBody>
          <a:bodyPr/>
          <a:lstStyle/>
          <a:p>
            <a:pPr eaLnBrk="1" hangingPunct="1"/>
            <a:r>
              <a:rPr lang="en-US" altLang="en-US" sz="3200" dirty="0"/>
              <a:t>Judas’ betrayal.</a:t>
            </a:r>
          </a:p>
          <a:p>
            <a:pPr marL="109537" indent="0" algn="ctr" eaLnBrk="1" hangingPunct="1">
              <a:buNone/>
            </a:pPr>
            <a:r>
              <a:rPr lang="en-US" altLang="en-US" sz="2400" i="1" dirty="0"/>
              <a:t>“Then one of the twelve, named Judas Iscariot, went to the chief priests and said, ‘What are you willing to give me to betray Him to you?’ And they weighed out thirty pieces of silver to him. From then on he began looking for a good opportunity to betray Jesus.” </a:t>
            </a:r>
            <a:r>
              <a:rPr lang="en-US" altLang="en-US" sz="2400" b="1" dirty="0">
                <a:solidFill>
                  <a:srgbClr val="FF0000"/>
                </a:solidFill>
              </a:rPr>
              <a:t>(Matthew 26:14-16)</a:t>
            </a:r>
          </a:p>
          <a:p>
            <a:pPr marL="109537" indent="0" algn="ctr" eaLnBrk="1" hangingPunct="1">
              <a:buNone/>
            </a:pPr>
            <a:endParaRPr lang="en-US" altLang="en-US" sz="2400" i="1" dirty="0"/>
          </a:p>
          <a:p>
            <a:pPr marL="109537" indent="0" algn="ctr" eaLnBrk="1" hangingPunct="1">
              <a:buNone/>
            </a:pPr>
            <a:r>
              <a:rPr lang="en-US" altLang="en-US" sz="2400" i="1" dirty="0"/>
              <a:t>“The Son of Man is to go, just as it is written of Him; but woe to that man by whom the Son of Man is betrayed! It would have been good for that man if he had not been born.” </a:t>
            </a:r>
            <a:r>
              <a:rPr lang="en-US" altLang="en-US" sz="2400" b="1" dirty="0">
                <a:solidFill>
                  <a:srgbClr val="FF0000"/>
                </a:solidFill>
              </a:rPr>
              <a:t>(Matthew 26:24)</a:t>
            </a:r>
            <a:endParaRPr lang="en-US" altLang="en-US" sz="2400" dirty="0"/>
          </a:p>
        </p:txBody>
      </p:sp>
      <p:sp>
        <p:nvSpPr>
          <p:cNvPr id="2" name="Title 1">
            <a:extLst>
              <a:ext uri="{FF2B5EF4-FFF2-40B4-BE49-F238E27FC236}">
                <a16:creationId xmlns:a16="http://schemas.microsoft.com/office/drawing/2014/main" id="{7B61322A-A8B9-3859-F24B-9C58210E358F}"/>
              </a:ext>
            </a:extLst>
          </p:cNvPr>
          <p:cNvSpPr>
            <a:spLocks noGrp="1"/>
          </p:cNvSpPr>
          <p:nvPr>
            <p:ph type="title"/>
          </p:nvPr>
        </p:nvSpPr>
        <p:spPr>
          <a:xfrm>
            <a:off x="457200" y="6220"/>
            <a:ext cx="8229600" cy="944562"/>
          </a:xfrm>
        </p:spPr>
        <p:txBody>
          <a:bodyPr/>
          <a:lstStyle/>
          <a:p>
            <a:pPr algn="ctr" eaLnBrk="1" fontAlgn="auto" hangingPunct="1">
              <a:spcAft>
                <a:spcPts val="0"/>
              </a:spcAft>
              <a:defRPr/>
            </a:pPr>
            <a:r>
              <a:rPr lang="en-US" dirty="0"/>
              <a:t>A Kiss With No Love</a:t>
            </a:r>
          </a:p>
        </p:txBody>
      </p:sp>
      <p:sp>
        <p:nvSpPr>
          <p:cNvPr id="14340" name="Slide Number Placeholder 3">
            <a:extLst>
              <a:ext uri="{FF2B5EF4-FFF2-40B4-BE49-F238E27FC236}">
                <a16:creationId xmlns:a16="http://schemas.microsoft.com/office/drawing/2014/main" id="{576DBD6C-00FC-5EFD-57F9-E35A2299085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C92A578D-92D8-4DF0-AABC-820A7C3670CA}" type="slidenum">
              <a:rPr lang="en-US" altLang="en-US">
                <a:latin typeface="Verdana" panose="020B0604030504040204" pitchFamily="34" charset="0"/>
              </a:rPr>
              <a:pPr/>
              <a:t>11</a:t>
            </a:fld>
            <a:endParaRPr lang="en-US" altLang="en-US" dirty="0">
              <a:latin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fade">
                                      <p:cBhvr>
                                        <p:cTn id="12" dur="1000"/>
                                        <p:tgtEl>
                                          <p:spTgt spid="14338">
                                            <p:txEl>
                                              <p:pRg st="1" end="1"/>
                                            </p:txEl>
                                          </p:spTgt>
                                        </p:tgtEl>
                                      </p:cBhvr>
                                    </p:animEffect>
                                    <p:anim calcmode="lin" valueType="num">
                                      <p:cBhvr>
                                        <p:cTn id="13"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4338">
                                            <p:txEl>
                                              <p:pRg st="3" end="3"/>
                                            </p:txEl>
                                          </p:spTgt>
                                        </p:tgtEl>
                                        <p:attrNameLst>
                                          <p:attrName>style.visibility</p:attrName>
                                        </p:attrNameLst>
                                      </p:cBhvr>
                                      <p:to>
                                        <p:strVal val="visible"/>
                                      </p:to>
                                    </p:set>
                                    <p:animEffect transition="in" filter="fade">
                                      <p:cBhvr>
                                        <p:cTn id="19" dur="1000"/>
                                        <p:tgtEl>
                                          <p:spTgt spid="14338">
                                            <p:txEl>
                                              <p:pRg st="3" end="3"/>
                                            </p:txEl>
                                          </p:spTgt>
                                        </p:tgtEl>
                                      </p:cBhvr>
                                    </p:animEffect>
                                    <p:anim calcmode="lin" valueType="num">
                                      <p:cBhvr>
                                        <p:cTn id="20"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4EB85-8752-A5CE-7D48-B372EDD9B176}"/>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9A33FEB5-51CB-488B-03A1-2C32BF931201}"/>
              </a:ext>
            </a:extLst>
          </p:cNvPr>
          <p:cNvSpPr>
            <a:spLocks noGrp="1"/>
          </p:cNvSpPr>
          <p:nvPr>
            <p:ph idx="1"/>
          </p:nvPr>
        </p:nvSpPr>
        <p:spPr>
          <a:xfrm>
            <a:off x="130175" y="791383"/>
            <a:ext cx="8785225" cy="5849518"/>
          </a:xfrm>
        </p:spPr>
        <p:txBody>
          <a:bodyPr/>
          <a:lstStyle/>
          <a:p>
            <a:pPr eaLnBrk="1" hangingPunct="1"/>
            <a:r>
              <a:rPr lang="en-US" altLang="en-US" sz="3200" dirty="0"/>
              <a:t>Judas had seen miracles!</a:t>
            </a:r>
          </a:p>
          <a:p>
            <a:pPr lvl="1" eaLnBrk="1" hangingPunct="1"/>
            <a:r>
              <a:rPr lang="en-US" altLang="en-US" b="1" dirty="0"/>
              <a:t>Jesus calmed the sea.</a:t>
            </a:r>
          </a:p>
          <a:p>
            <a:pPr marL="392113" lvl="1" indent="0" algn="ctr" eaLnBrk="1" hangingPunct="1">
              <a:buNone/>
            </a:pPr>
            <a:r>
              <a:rPr lang="en-US" sz="2200" i="1" dirty="0"/>
              <a:t>“He said to them, ‘Why are you afraid, you men of little faith?’ Then He got up and rebuked the winds and the sea, and it became perfectly calm. The men were amazed, and said, ‘What kind of a man is this, that even the winds and the sea obey Him?’” </a:t>
            </a:r>
            <a:r>
              <a:rPr lang="en-US" sz="2200" b="1" dirty="0">
                <a:solidFill>
                  <a:srgbClr val="FF0000"/>
                </a:solidFill>
              </a:rPr>
              <a:t>(Matthew 8:26-27)</a:t>
            </a:r>
          </a:p>
          <a:p>
            <a:pPr lvl="1" eaLnBrk="1" hangingPunct="1"/>
            <a:r>
              <a:rPr lang="en-US" altLang="en-US" b="1" dirty="0"/>
              <a:t>Jesus walked on water.</a:t>
            </a:r>
          </a:p>
          <a:p>
            <a:pPr marL="392113" lvl="1" indent="0" algn="ctr" eaLnBrk="1" hangingPunct="1">
              <a:buNone/>
            </a:pPr>
            <a:r>
              <a:rPr lang="en-US" sz="2200" i="1" dirty="0"/>
              <a:t>“And in the fourth watch of the night He came to them, walking on the sea.”</a:t>
            </a:r>
            <a:r>
              <a:rPr lang="en-US" sz="2200" dirty="0"/>
              <a:t> </a:t>
            </a:r>
            <a:r>
              <a:rPr lang="en-US" sz="2200" b="1" dirty="0">
                <a:solidFill>
                  <a:srgbClr val="FF0000"/>
                </a:solidFill>
              </a:rPr>
              <a:t>(Matthew 14:25)</a:t>
            </a:r>
          </a:p>
          <a:p>
            <a:pPr lvl="1" eaLnBrk="1" hangingPunct="1"/>
            <a:r>
              <a:rPr lang="en-US" b="1" dirty="0"/>
              <a:t>Jesus healed the sick and cast out demons.</a:t>
            </a:r>
          </a:p>
          <a:p>
            <a:pPr marL="392113" lvl="1" indent="0" algn="ctr" eaLnBrk="1" hangingPunct="1">
              <a:buNone/>
            </a:pPr>
            <a:r>
              <a:rPr lang="en-US" altLang="en-US" sz="2200" i="1" dirty="0"/>
              <a:t>“And He healed many who were ill with various diseases, and cast out many demons; and He was not permitting the demons to speak, because they knew who He was.” </a:t>
            </a:r>
            <a:r>
              <a:rPr lang="en-US" altLang="en-US" sz="2200" b="1" dirty="0">
                <a:solidFill>
                  <a:srgbClr val="FF0000"/>
                </a:solidFill>
              </a:rPr>
              <a:t>(Mark 1:34)</a:t>
            </a:r>
          </a:p>
        </p:txBody>
      </p:sp>
      <p:sp>
        <p:nvSpPr>
          <p:cNvPr id="2" name="Title 1">
            <a:extLst>
              <a:ext uri="{FF2B5EF4-FFF2-40B4-BE49-F238E27FC236}">
                <a16:creationId xmlns:a16="http://schemas.microsoft.com/office/drawing/2014/main" id="{74E26A94-6343-BEE8-7A0C-D70FE1505156}"/>
              </a:ext>
            </a:extLst>
          </p:cNvPr>
          <p:cNvSpPr>
            <a:spLocks noGrp="1"/>
          </p:cNvSpPr>
          <p:nvPr>
            <p:ph type="title"/>
          </p:nvPr>
        </p:nvSpPr>
        <p:spPr>
          <a:xfrm>
            <a:off x="457200" y="6220"/>
            <a:ext cx="8229600" cy="944562"/>
          </a:xfrm>
        </p:spPr>
        <p:txBody>
          <a:bodyPr/>
          <a:lstStyle/>
          <a:p>
            <a:pPr algn="ctr" eaLnBrk="1" fontAlgn="auto" hangingPunct="1">
              <a:spcAft>
                <a:spcPts val="0"/>
              </a:spcAft>
              <a:defRPr/>
            </a:pPr>
            <a:r>
              <a:rPr lang="en-US" dirty="0"/>
              <a:t>A Kiss With No Love</a:t>
            </a:r>
          </a:p>
        </p:txBody>
      </p:sp>
      <p:sp>
        <p:nvSpPr>
          <p:cNvPr id="14340" name="Slide Number Placeholder 3">
            <a:extLst>
              <a:ext uri="{FF2B5EF4-FFF2-40B4-BE49-F238E27FC236}">
                <a16:creationId xmlns:a16="http://schemas.microsoft.com/office/drawing/2014/main" id="{BC955A71-4721-1585-CDF5-F70F30B8305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C92A578D-92D8-4DF0-AABC-820A7C3670CA}" type="slidenum">
              <a:rPr lang="en-US" altLang="en-US">
                <a:latin typeface="Verdana" panose="020B0604030504040204" pitchFamily="34" charset="0"/>
              </a:rPr>
              <a:pPr/>
              <a:t>12</a:t>
            </a:fld>
            <a:endParaRPr lang="en-US" altLang="en-US" dirty="0">
              <a:latin typeface="Verdana" panose="020B0604030504040204" pitchFamily="34" charset="0"/>
            </a:endParaRPr>
          </a:p>
        </p:txBody>
      </p:sp>
    </p:spTree>
    <p:extLst>
      <p:ext uri="{BB962C8B-B14F-4D97-AF65-F5344CB8AC3E}">
        <p14:creationId xmlns:p14="http://schemas.microsoft.com/office/powerpoint/2010/main" val="25812080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1" end="1"/>
                                            </p:txEl>
                                          </p:spTgt>
                                        </p:tgtEl>
                                        <p:attrNameLst>
                                          <p:attrName>style.visibility</p:attrName>
                                        </p:attrNameLst>
                                      </p:cBhvr>
                                      <p:to>
                                        <p:strVal val="visible"/>
                                      </p:to>
                                    </p:set>
                                    <p:animEffect transition="in" filter="fade">
                                      <p:cBhvr>
                                        <p:cTn id="14" dur="1000"/>
                                        <p:tgtEl>
                                          <p:spTgt spid="14338">
                                            <p:txEl>
                                              <p:pRg st="1" end="1"/>
                                            </p:txEl>
                                          </p:spTgt>
                                        </p:tgtEl>
                                      </p:cBhvr>
                                    </p:animEffect>
                                    <p:anim calcmode="lin" valueType="num">
                                      <p:cBhvr>
                                        <p:cTn id="15"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4338">
                                            <p:txEl>
                                              <p:pRg st="2" end="2"/>
                                            </p:txEl>
                                          </p:spTgt>
                                        </p:tgtEl>
                                        <p:attrNameLst>
                                          <p:attrName>style.visibility</p:attrName>
                                        </p:attrNameLst>
                                      </p:cBhvr>
                                      <p:to>
                                        <p:strVal val="visible"/>
                                      </p:to>
                                    </p:set>
                                    <p:animEffect transition="in" filter="fade">
                                      <p:cBhvr>
                                        <p:cTn id="19" dur="1000"/>
                                        <p:tgtEl>
                                          <p:spTgt spid="14338">
                                            <p:txEl>
                                              <p:pRg st="2" end="2"/>
                                            </p:txEl>
                                          </p:spTgt>
                                        </p:tgtEl>
                                      </p:cBhvr>
                                    </p:animEffect>
                                    <p:anim calcmode="lin" valueType="num">
                                      <p:cBhvr>
                                        <p:cTn id="20"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4338">
                                            <p:txEl>
                                              <p:pRg st="3" end="3"/>
                                            </p:txEl>
                                          </p:spTgt>
                                        </p:tgtEl>
                                        <p:attrNameLst>
                                          <p:attrName>style.visibility</p:attrName>
                                        </p:attrNameLst>
                                      </p:cBhvr>
                                      <p:to>
                                        <p:strVal val="visible"/>
                                      </p:to>
                                    </p:set>
                                    <p:animEffect transition="in" filter="fade">
                                      <p:cBhvr>
                                        <p:cTn id="26" dur="1000"/>
                                        <p:tgtEl>
                                          <p:spTgt spid="14338">
                                            <p:txEl>
                                              <p:pRg st="3" end="3"/>
                                            </p:txEl>
                                          </p:spTgt>
                                        </p:tgtEl>
                                      </p:cBhvr>
                                    </p:animEffect>
                                    <p:anim calcmode="lin" valueType="num">
                                      <p:cBhvr>
                                        <p:cTn id="27"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14338">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4338">
                                            <p:txEl>
                                              <p:pRg st="4" end="4"/>
                                            </p:txEl>
                                          </p:spTgt>
                                        </p:tgtEl>
                                        <p:attrNameLst>
                                          <p:attrName>style.visibility</p:attrName>
                                        </p:attrNameLst>
                                      </p:cBhvr>
                                      <p:to>
                                        <p:strVal val="visible"/>
                                      </p:to>
                                    </p:set>
                                    <p:animEffect transition="in" filter="fade">
                                      <p:cBhvr>
                                        <p:cTn id="31" dur="1000"/>
                                        <p:tgtEl>
                                          <p:spTgt spid="14338">
                                            <p:txEl>
                                              <p:pRg st="4" end="4"/>
                                            </p:txEl>
                                          </p:spTgt>
                                        </p:tgtEl>
                                      </p:cBhvr>
                                    </p:animEffect>
                                    <p:anim calcmode="lin" valueType="num">
                                      <p:cBhvr>
                                        <p:cTn id="32" dur="10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433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4338">
                                            <p:txEl>
                                              <p:pRg st="5" end="5"/>
                                            </p:txEl>
                                          </p:spTgt>
                                        </p:tgtEl>
                                        <p:attrNameLst>
                                          <p:attrName>style.visibility</p:attrName>
                                        </p:attrNameLst>
                                      </p:cBhvr>
                                      <p:to>
                                        <p:strVal val="visible"/>
                                      </p:to>
                                    </p:set>
                                    <p:animEffect transition="in" filter="fade">
                                      <p:cBhvr>
                                        <p:cTn id="38" dur="1000"/>
                                        <p:tgtEl>
                                          <p:spTgt spid="14338">
                                            <p:txEl>
                                              <p:pRg st="5" end="5"/>
                                            </p:txEl>
                                          </p:spTgt>
                                        </p:tgtEl>
                                      </p:cBhvr>
                                    </p:animEffect>
                                    <p:anim calcmode="lin" valueType="num">
                                      <p:cBhvr>
                                        <p:cTn id="39" dur="1000" fill="hold"/>
                                        <p:tgtEl>
                                          <p:spTgt spid="14338">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14338">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4338">
                                            <p:txEl>
                                              <p:pRg st="6" end="6"/>
                                            </p:txEl>
                                          </p:spTgt>
                                        </p:tgtEl>
                                        <p:attrNameLst>
                                          <p:attrName>style.visibility</p:attrName>
                                        </p:attrNameLst>
                                      </p:cBhvr>
                                      <p:to>
                                        <p:strVal val="visible"/>
                                      </p:to>
                                    </p:set>
                                    <p:animEffect transition="in" filter="fade">
                                      <p:cBhvr>
                                        <p:cTn id="43" dur="1000"/>
                                        <p:tgtEl>
                                          <p:spTgt spid="14338">
                                            <p:txEl>
                                              <p:pRg st="6" end="6"/>
                                            </p:txEl>
                                          </p:spTgt>
                                        </p:tgtEl>
                                      </p:cBhvr>
                                    </p:animEffect>
                                    <p:anim calcmode="lin" valueType="num">
                                      <p:cBhvr>
                                        <p:cTn id="44" dur="1000" fill="hold"/>
                                        <p:tgtEl>
                                          <p:spTgt spid="14338">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1433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A3E09-21FC-FD7B-5D2D-B7525C5BA68D}"/>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B338757F-33E2-A5D8-CEFD-F00D121970BB}"/>
              </a:ext>
            </a:extLst>
          </p:cNvPr>
          <p:cNvSpPr>
            <a:spLocks noGrp="1"/>
          </p:cNvSpPr>
          <p:nvPr>
            <p:ph idx="1"/>
          </p:nvPr>
        </p:nvSpPr>
        <p:spPr>
          <a:xfrm>
            <a:off x="114300" y="755001"/>
            <a:ext cx="8915399" cy="5849518"/>
          </a:xfrm>
        </p:spPr>
        <p:txBody>
          <a:bodyPr/>
          <a:lstStyle/>
          <a:p>
            <a:pPr eaLnBrk="1" hangingPunct="1"/>
            <a:r>
              <a:rPr lang="en-US" altLang="en-US" sz="3200" dirty="0"/>
              <a:t>Judas sold out.</a:t>
            </a:r>
          </a:p>
          <a:p>
            <a:pPr marL="392113" lvl="1" indent="0" algn="ctr" eaLnBrk="1" hangingPunct="1">
              <a:buNone/>
            </a:pPr>
            <a:r>
              <a:rPr lang="en-US" altLang="en-US" i="1" dirty="0"/>
              <a:t>“…What are ye willing to give me?…” </a:t>
            </a:r>
            <a:r>
              <a:rPr lang="en-US" altLang="en-US" b="1" dirty="0">
                <a:solidFill>
                  <a:srgbClr val="FF0000"/>
                </a:solidFill>
              </a:rPr>
              <a:t>(Matthew 26:15)</a:t>
            </a:r>
          </a:p>
          <a:p>
            <a:pPr marL="392113" lvl="1" indent="0" algn="ctr" eaLnBrk="1" hangingPunct="1">
              <a:buNone/>
            </a:pPr>
            <a:endParaRPr lang="en-US" altLang="en-US" sz="800" i="1" dirty="0"/>
          </a:p>
          <a:p>
            <a:pPr marL="392113" lvl="1" indent="0" algn="ctr" eaLnBrk="1" hangingPunct="1">
              <a:buNone/>
            </a:pPr>
            <a:r>
              <a:rPr lang="en-US" altLang="en-US" i="1" dirty="0"/>
              <a:t>“For the love of money is a root of all sorts of evil, and some by longing for it have wandered away from the faith and pierced themselves with many griefs.” </a:t>
            </a:r>
            <a:br>
              <a:rPr lang="en-US" altLang="en-US" dirty="0"/>
            </a:br>
            <a:r>
              <a:rPr lang="en-US" altLang="en-US" b="1" dirty="0">
                <a:solidFill>
                  <a:srgbClr val="FF0000"/>
                </a:solidFill>
              </a:rPr>
              <a:t>(1 Timothy 6:10)</a:t>
            </a:r>
          </a:p>
          <a:p>
            <a:pPr lvl="1" eaLnBrk="1" hangingPunct="1"/>
            <a:r>
              <a:rPr lang="en-US" altLang="en-US" dirty="0"/>
              <a:t>Betrayal. </a:t>
            </a:r>
          </a:p>
          <a:p>
            <a:pPr marL="392113" lvl="1" indent="0" algn="ctr" eaLnBrk="1" hangingPunct="1">
              <a:buNone/>
            </a:pPr>
            <a:r>
              <a:rPr lang="en-US" altLang="en-US" i="1" dirty="0"/>
              <a:t>“Now he who was betraying Him gave them a sign, saying, ‘Whomever I kiss, He is the one; seize Him.’ Immediately Judas went to Jesus and said, ‘Hail, Rabbi!’ and kissed Him.” </a:t>
            </a:r>
            <a:r>
              <a:rPr lang="en-US" altLang="en-US" b="1" dirty="0">
                <a:solidFill>
                  <a:srgbClr val="FF0000"/>
                </a:solidFill>
              </a:rPr>
              <a:t>(Matthew 26:48-49)</a:t>
            </a:r>
          </a:p>
          <a:p>
            <a:pPr eaLnBrk="1" hangingPunct="1"/>
            <a:r>
              <a:rPr lang="en-US" altLang="en-US" dirty="0"/>
              <a:t>Judas was a hypocrite, pretending to be a faithful friend &amp; disciple, yet betrayed the Lord.</a:t>
            </a:r>
          </a:p>
        </p:txBody>
      </p:sp>
      <p:sp>
        <p:nvSpPr>
          <p:cNvPr id="2" name="Title 1">
            <a:extLst>
              <a:ext uri="{FF2B5EF4-FFF2-40B4-BE49-F238E27FC236}">
                <a16:creationId xmlns:a16="http://schemas.microsoft.com/office/drawing/2014/main" id="{5ED38EBF-53E2-2DDA-BB09-5086461DBE6D}"/>
              </a:ext>
            </a:extLst>
          </p:cNvPr>
          <p:cNvSpPr>
            <a:spLocks noGrp="1"/>
          </p:cNvSpPr>
          <p:nvPr>
            <p:ph type="title"/>
          </p:nvPr>
        </p:nvSpPr>
        <p:spPr>
          <a:xfrm>
            <a:off x="457200" y="6220"/>
            <a:ext cx="8229600" cy="944562"/>
          </a:xfrm>
        </p:spPr>
        <p:txBody>
          <a:bodyPr/>
          <a:lstStyle/>
          <a:p>
            <a:pPr algn="ctr" eaLnBrk="1" fontAlgn="auto" hangingPunct="1">
              <a:spcAft>
                <a:spcPts val="0"/>
              </a:spcAft>
              <a:defRPr/>
            </a:pPr>
            <a:r>
              <a:rPr lang="en-US" dirty="0"/>
              <a:t>A Kiss With No Love</a:t>
            </a:r>
          </a:p>
        </p:txBody>
      </p:sp>
      <p:sp>
        <p:nvSpPr>
          <p:cNvPr id="14340" name="Slide Number Placeholder 3">
            <a:extLst>
              <a:ext uri="{FF2B5EF4-FFF2-40B4-BE49-F238E27FC236}">
                <a16:creationId xmlns:a16="http://schemas.microsoft.com/office/drawing/2014/main" id="{E2EF97D5-7674-3FEC-8D8F-9941CCCF6F9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C92A578D-92D8-4DF0-AABC-820A7C3670CA}" type="slidenum">
              <a:rPr lang="en-US" altLang="en-US">
                <a:latin typeface="Verdana" panose="020B0604030504040204" pitchFamily="34" charset="0"/>
              </a:rPr>
              <a:pPr/>
              <a:t>13</a:t>
            </a:fld>
            <a:endParaRPr lang="en-US" altLang="en-US" dirty="0">
              <a:latin typeface="Verdana" panose="020B0604030504040204" pitchFamily="34" charset="0"/>
            </a:endParaRPr>
          </a:p>
        </p:txBody>
      </p:sp>
    </p:spTree>
    <p:extLst>
      <p:ext uri="{BB962C8B-B14F-4D97-AF65-F5344CB8AC3E}">
        <p14:creationId xmlns:p14="http://schemas.microsoft.com/office/powerpoint/2010/main" val="28407554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fade">
                                      <p:cBhvr>
                                        <p:cTn id="12" dur="1000"/>
                                        <p:tgtEl>
                                          <p:spTgt spid="14338">
                                            <p:txEl>
                                              <p:pRg st="1" end="1"/>
                                            </p:txEl>
                                          </p:spTgt>
                                        </p:tgtEl>
                                      </p:cBhvr>
                                    </p:animEffect>
                                    <p:anim calcmode="lin" valueType="num">
                                      <p:cBhvr>
                                        <p:cTn id="13"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4338">
                                            <p:txEl>
                                              <p:pRg st="3" end="3"/>
                                            </p:txEl>
                                          </p:spTgt>
                                        </p:tgtEl>
                                        <p:attrNameLst>
                                          <p:attrName>style.visibility</p:attrName>
                                        </p:attrNameLst>
                                      </p:cBhvr>
                                      <p:to>
                                        <p:strVal val="visible"/>
                                      </p:to>
                                    </p:set>
                                    <p:animEffect transition="in" filter="fade">
                                      <p:cBhvr>
                                        <p:cTn id="19" dur="1000"/>
                                        <p:tgtEl>
                                          <p:spTgt spid="14338">
                                            <p:txEl>
                                              <p:pRg st="3" end="3"/>
                                            </p:txEl>
                                          </p:spTgt>
                                        </p:tgtEl>
                                      </p:cBhvr>
                                    </p:animEffect>
                                    <p:anim calcmode="lin" valueType="num">
                                      <p:cBhvr>
                                        <p:cTn id="20"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4338">
                                            <p:txEl>
                                              <p:pRg st="4" end="4"/>
                                            </p:txEl>
                                          </p:spTgt>
                                        </p:tgtEl>
                                        <p:attrNameLst>
                                          <p:attrName>style.visibility</p:attrName>
                                        </p:attrNameLst>
                                      </p:cBhvr>
                                      <p:to>
                                        <p:strVal val="visible"/>
                                      </p:to>
                                    </p:set>
                                    <p:animEffect transition="in" filter="fade">
                                      <p:cBhvr>
                                        <p:cTn id="26" dur="1000"/>
                                        <p:tgtEl>
                                          <p:spTgt spid="14338">
                                            <p:txEl>
                                              <p:pRg st="4" end="4"/>
                                            </p:txEl>
                                          </p:spTgt>
                                        </p:tgtEl>
                                      </p:cBhvr>
                                    </p:animEffect>
                                    <p:anim calcmode="lin" valueType="num">
                                      <p:cBhvr>
                                        <p:cTn id="27" dur="10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14338">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4338">
                                            <p:txEl>
                                              <p:pRg st="5" end="5"/>
                                            </p:txEl>
                                          </p:spTgt>
                                        </p:tgtEl>
                                        <p:attrNameLst>
                                          <p:attrName>style.visibility</p:attrName>
                                        </p:attrNameLst>
                                      </p:cBhvr>
                                      <p:to>
                                        <p:strVal val="visible"/>
                                      </p:to>
                                    </p:set>
                                    <p:animEffect transition="in" filter="fade">
                                      <p:cBhvr>
                                        <p:cTn id="31" dur="1000"/>
                                        <p:tgtEl>
                                          <p:spTgt spid="14338">
                                            <p:txEl>
                                              <p:pRg st="5" end="5"/>
                                            </p:txEl>
                                          </p:spTgt>
                                        </p:tgtEl>
                                      </p:cBhvr>
                                    </p:animEffect>
                                    <p:anim calcmode="lin" valueType="num">
                                      <p:cBhvr>
                                        <p:cTn id="32" dur="1000" fill="hold"/>
                                        <p:tgtEl>
                                          <p:spTgt spid="14338">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1433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4338">
                                            <p:txEl>
                                              <p:pRg st="6" end="6"/>
                                            </p:txEl>
                                          </p:spTgt>
                                        </p:tgtEl>
                                        <p:attrNameLst>
                                          <p:attrName>style.visibility</p:attrName>
                                        </p:attrNameLst>
                                      </p:cBhvr>
                                      <p:to>
                                        <p:strVal val="visible"/>
                                      </p:to>
                                    </p:set>
                                    <p:animEffect transition="in" filter="fade">
                                      <p:cBhvr>
                                        <p:cTn id="38" dur="1000"/>
                                        <p:tgtEl>
                                          <p:spTgt spid="14338">
                                            <p:txEl>
                                              <p:pRg st="6" end="6"/>
                                            </p:txEl>
                                          </p:spTgt>
                                        </p:tgtEl>
                                      </p:cBhvr>
                                    </p:animEffect>
                                    <p:anim calcmode="lin" valueType="num">
                                      <p:cBhvr>
                                        <p:cTn id="39" dur="1000" fill="hold"/>
                                        <p:tgtEl>
                                          <p:spTgt spid="14338">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1433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2809A-B32B-A513-E976-6EF2F10AD590}"/>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70EB9FDE-F2D9-2E8A-E9FF-D3649D8FBECA}"/>
              </a:ext>
            </a:extLst>
          </p:cNvPr>
          <p:cNvSpPr>
            <a:spLocks noGrp="1"/>
          </p:cNvSpPr>
          <p:nvPr>
            <p:ph idx="1"/>
          </p:nvPr>
        </p:nvSpPr>
        <p:spPr>
          <a:xfrm>
            <a:off x="228601" y="791383"/>
            <a:ext cx="8785224" cy="5849518"/>
          </a:xfrm>
        </p:spPr>
        <p:txBody>
          <a:bodyPr/>
          <a:lstStyle/>
          <a:p>
            <a:pPr eaLnBrk="1" hangingPunct="1"/>
            <a:r>
              <a:rPr lang="en-US" altLang="en-US" sz="2800" dirty="0"/>
              <a:t>Are we hypocrites, pretending to be a faithful friend and disciple, yet still betray the Lord?</a:t>
            </a:r>
          </a:p>
          <a:p>
            <a:pPr marL="109537" indent="0" algn="ctr" eaLnBrk="1" hangingPunct="1">
              <a:buNone/>
            </a:pPr>
            <a:endParaRPr lang="en-US" altLang="en-US" sz="1200" i="1" dirty="0"/>
          </a:p>
          <a:p>
            <a:pPr marL="109537" indent="0" algn="ctr" eaLnBrk="1" hangingPunct="1">
              <a:buNone/>
            </a:pPr>
            <a:r>
              <a:rPr lang="en-US" altLang="en-US" sz="2400" i="1" dirty="0"/>
              <a:t>“You are My friends if you do what I command you.”</a:t>
            </a:r>
            <a:br>
              <a:rPr lang="en-US" altLang="en-US" sz="2400" i="1" dirty="0"/>
            </a:br>
            <a:r>
              <a:rPr lang="en-US" altLang="en-US" sz="2400" b="1" dirty="0">
                <a:solidFill>
                  <a:srgbClr val="FF0000"/>
                </a:solidFill>
              </a:rPr>
              <a:t>(John 15:14)</a:t>
            </a:r>
            <a:r>
              <a:rPr lang="en-US" altLang="en-US" sz="2400" b="1" i="1" dirty="0">
                <a:solidFill>
                  <a:srgbClr val="FF0000"/>
                </a:solidFill>
              </a:rPr>
              <a:t> </a:t>
            </a:r>
          </a:p>
          <a:p>
            <a:pPr marL="109537" indent="0" algn="ctr" eaLnBrk="1" hangingPunct="1">
              <a:buNone/>
            </a:pPr>
            <a:endParaRPr lang="en-US" altLang="en-US" sz="1200" i="1" dirty="0"/>
          </a:p>
          <a:p>
            <a:pPr marL="109537" indent="0" algn="ctr" eaLnBrk="1" hangingPunct="1">
              <a:buNone/>
            </a:pPr>
            <a:r>
              <a:rPr lang="en-US" altLang="en-US" sz="2400" i="1" dirty="0"/>
              <a:t>“For in the case of those who have once been enlightened and have tasted of the heavenly gift and have been made partakers of the Holy Spirit, and have tasted the good word of God and the powers of the age to come, and then have fallen away, it is impossible to renew them again to repentance, since they again crucify to themselves the Son of God and put Him to open shame.” </a:t>
            </a:r>
            <a:r>
              <a:rPr lang="en-US" altLang="en-US" sz="2400" b="1" dirty="0">
                <a:solidFill>
                  <a:srgbClr val="FF0000"/>
                </a:solidFill>
              </a:rPr>
              <a:t>(Hebrews 6:4-6)</a:t>
            </a:r>
          </a:p>
        </p:txBody>
      </p:sp>
      <p:sp>
        <p:nvSpPr>
          <p:cNvPr id="2" name="Title 1">
            <a:extLst>
              <a:ext uri="{FF2B5EF4-FFF2-40B4-BE49-F238E27FC236}">
                <a16:creationId xmlns:a16="http://schemas.microsoft.com/office/drawing/2014/main" id="{D7B562C2-951A-8520-001B-A80FB7949E1E}"/>
              </a:ext>
            </a:extLst>
          </p:cNvPr>
          <p:cNvSpPr>
            <a:spLocks noGrp="1"/>
          </p:cNvSpPr>
          <p:nvPr>
            <p:ph type="title"/>
          </p:nvPr>
        </p:nvSpPr>
        <p:spPr>
          <a:xfrm>
            <a:off x="457200" y="6220"/>
            <a:ext cx="8229600" cy="944562"/>
          </a:xfrm>
        </p:spPr>
        <p:txBody>
          <a:bodyPr/>
          <a:lstStyle/>
          <a:p>
            <a:pPr algn="ctr" eaLnBrk="1" fontAlgn="auto" hangingPunct="1">
              <a:spcAft>
                <a:spcPts val="0"/>
              </a:spcAft>
              <a:defRPr/>
            </a:pPr>
            <a:r>
              <a:rPr lang="en-US" dirty="0"/>
              <a:t>A Kiss With No Love</a:t>
            </a:r>
          </a:p>
        </p:txBody>
      </p:sp>
      <p:sp>
        <p:nvSpPr>
          <p:cNvPr id="14340" name="Slide Number Placeholder 3">
            <a:extLst>
              <a:ext uri="{FF2B5EF4-FFF2-40B4-BE49-F238E27FC236}">
                <a16:creationId xmlns:a16="http://schemas.microsoft.com/office/drawing/2014/main" id="{9B4D6163-EA07-42C4-B20E-579802DB63B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C92A578D-92D8-4DF0-AABC-820A7C3670CA}" type="slidenum">
              <a:rPr lang="en-US" altLang="en-US">
                <a:latin typeface="Verdana" panose="020B0604030504040204" pitchFamily="34" charset="0"/>
              </a:rPr>
              <a:pPr/>
              <a:t>14</a:t>
            </a:fld>
            <a:endParaRPr lang="en-US" altLang="en-US" dirty="0">
              <a:latin typeface="Verdana" panose="020B0604030504040204" pitchFamily="34" charset="0"/>
            </a:endParaRPr>
          </a:p>
        </p:txBody>
      </p:sp>
    </p:spTree>
    <p:extLst>
      <p:ext uri="{BB962C8B-B14F-4D97-AF65-F5344CB8AC3E}">
        <p14:creationId xmlns:p14="http://schemas.microsoft.com/office/powerpoint/2010/main" val="37229722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2" end="2"/>
                                            </p:txEl>
                                          </p:spTgt>
                                        </p:tgtEl>
                                        <p:attrNameLst>
                                          <p:attrName>style.visibility</p:attrName>
                                        </p:attrNameLst>
                                      </p:cBhvr>
                                      <p:to>
                                        <p:strVal val="visible"/>
                                      </p:to>
                                    </p:set>
                                    <p:animEffect transition="in" filter="fade">
                                      <p:cBhvr>
                                        <p:cTn id="14" dur="1000"/>
                                        <p:tgtEl>
                                          <p:spTgt spid="14338">
                                            <p:txEl>
                                              <p:pRg st="2" end="2"/>
                                            </p:txEl>
                                          </p:spTgt>
                                        </p:tgtEl>
                                      </p:cBhvr>
                                    </p:animEffect>
                                    <p:anim calcmode="lin" valueType="num">
                                      <p:cBhvr>
                                        <p:cTn id="15"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4" end="4"/>
                                            </p:txEl>
                                          </p:spTgt>
                                        </p:tgtEl>
                                        <p:attrNameLst>
                                          <p:attrName>style.visibility</p:attrName>
                                        </p:attrNameLst>
                                      </p:cBhvr>
                                      <p:to>
                                        <p:strVal val="visible"/>
                                      </p:to>
                                    </p:set>
                                    <p:animEffect transition="in" filter="fade">
                                      <p:cBhvr>
                                        <p:cTn id="21" dur="1000"/>
                                        <p:tgtEl>
                                          <p:spTgt spid="14338">
                                            <p:txEl>
                                              <p:pRg st="4" end="4"/>
                                            </p:txEl>
                                          </p:spTgt>
                                        </p:tgtEl>
                                      </p:cBhvr>
                                    </p:animEffect>
                                    <p:anim calcmode="lin" valueType="num">
                                      <p:cBhvr>
                                        <p:cTn id="22" dur="10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A7292-D580-3B90-4169-4DBDAECA3FE2}"/>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CCCAA106-4D95-957C-E6C8-EA77939AD929}"/>
              </a:ext>
            </a:extLst>
          </p:cNvPr>
          <p:cNvSpPr>
            <a:spLocks noGrp="1"/>
          </p:cNvSpPr>
          <p:nvPr>
            <p:ph idx="1"/>
          </p:nvPr>
        </p:nvSpPr>
        <p:spPr>
          <a:xfrm>
            <a:off x="130174" y="791383"/>
            <a:ext cx="8937625" cy="5849518"/>
          </a:xfrm>
        </p:spPr>
        <p:txBody>
          <a:bodyPr/>
          <a:lstStyle/>
          <a:p>
            <a:pPr eaLnBrk="1" hangingPunct="1"/>
            <a:r>
              <a:rPr lang="en-US" altLang="en-US" sz="3200" dirty="0"/>
              <a:t>Do we, like Judas, pretend to love the Lord, yet continue in sin?</a:t>
            </a:r>
          </a:p>
          <a:p>
            <a:pPr marL="109537" indent="0" algn="ctr" eaLnBrk="1" hangingPunct="1">
              <a:buNone/>
            </a:pPr>
            <a:r>
              <a:rPr lang="en-US" altLang="en-US" sz="2400" i="1" dirty="0"/>
              <a:t>“If you love Me, you will keep My commandments.” </a:t>
            </a:r>
            <a:r>
              <a:rPr lang="en-US" altLang="en-US" sz="2400" b="1" dirty="0">
                <a:solidFill>
                  <a:srgbClr val="FF0000"/>
                </a:solidFill>
              </a:rPr>
              <a:t>(John 14:15)</a:t>
            </a:r>
          </a:p>
          <a:p>
            <a:pPr marL="109537" indent="0" algn="ctr" eaLnBrk="1" hangingPunct="1">
              <a:buNone/>
            </a:pPr>
            <a:endParaRPr lang="en-US" altLang="en-US" sz="2400" i="1" dirty="0"/>
          </a:p>
          <a:p>
            <a:pPr marL="109537" indent="0" algn="ctr" eaLnBrk="1" hangingPunct="1">
              <a:buNone/>
            </a:pPr>
            <a:r>
              <a:rPr lang="en-US" altLang="en-US" sz="2400" i="1" dirty="0"/>
              <a:t>“Why do you call Me, ‘Lord, Lord,’ and do not do what I say?” </a:t>
            </a:r>
            <a:r>
              <a:rPr lang="en-US" altLang="en-US" sz="2400" b="1" dirty="0">
                <a:solidFill>
                  <a:srgbClr val="FF0000"/>
                </a:solidFill>
              </a:rPr>
              <a:t>(Luke 6:46)</a:t>
            </a:r>
          </a:p>
          <a:p>
            <a:pPr marL="109537" indent="0" algn="ctr" eaLnBrk="1" hangingPunct="1">
              <a:buNone/>
            </a:pPr>
            <a:endParaRPr lang="en-US" altLang="en-US" sz="2400" i="1" dirty="0"/>
          </a:p>
          <a:p>
            <a:pPr marL="109537" indent="0" algn="ctr" eaLnBrk="1" hangingPunct="1">
              <a:buNone/>
            </a:pPr>
            <a:r>
              <a:rPr lang="en-US" altLang="en-US" sz="2400" i="1" dirty="0"/>
              <a:t>“For if we go on sinning willfully after receiving the knowledge of the truth, there no longer remains a sacrifice for sins, but a terrifying expectation of judgment and </a:t>
            </a:r>
            <a:r>
              <a:rPr lang="en-US" altLang="en-US" sz="2400" i="1" cap="small" dirty="0"/>
              <a:t>the fury of a fire which will consume the adversaries</a:t>
            </a:r>
            <a:r>
              <a:rPr lang="en-US" altLang="en-US" sz="2400" i="1" dirty="0"/>
              <a:t>.” </a:t>
            </a:r>
            <a:r>
              <a:rPr lang="en-US" altLang="en-US" sz="2400" b="1" dirty="0">
                <a:solidFill>
                  <a:srgbClr val="FF0000"/>
                </a:solidFill>
              </a:rPr>
              <a:t>(Hebrews 10:26-27)</a:t>
            </a:r>
          </a:p>
        </p:txBody>
      </p:sp>
      <p:sp>
        <p:nvSpPr>
          <p:cNvPr id="2" name="Title 1">
            <a:extLst>
              <a:ext uri="{FF2B5EF4-FFF2-40B4-BE49-F238E27FC236}">
                <a16:creationId xmlns:a16="http://schemas.microsoft.com/office/drawing/2014/main" id="{4C6A068E-5869-A9F3-1A9E-DCB170A3E138}"/>
              </a:ext>
            </a:extLst>
          </p:cNvPr>
          <p:cNvSpPr>
            <a:spLocks noGrp="1"/>
          </p:cNvSpPr>
          <p:nvPr>
            <p:ph type="title"/>
          </p:nvPr>
        </p:nvSpPr>
        <p:spPr>
          <a:xfrm>
            <a:off x="457200" y="6220"/>
            <a:ext cx="8229600" cy="944562"/>
          </a:xfrm>
        </p:spPr>
        <p:txBody>
          <a:bodyPr/>
          <a:lstStyle/>
          <a:p>
            <a:pPr algn="ctr" eaLnBrk="1" fontAlgn="auto" hangingPunct="1">
              <a:spcAft>
                <a:spcPts val="0"/>
              </a:spcAft>
              <a:defRPr/>
            </a:pPr>
            <a:r>
              <a:rPr lang="en-US" dirty="0"/>
              <a:t>A Kiss With No Love</a:t>
            </a:r>
          </a:p>
        </p:txBody>
      </p:sp>
      <p:sp>
        <p:nvSpPr>
          <p:cNvPr id="14340" name="Slide Number Placeholder 3">
            <a:extLst>
              <a:ext uri="{FF2B5EF4-FFF2-40B4-BE49-F238E27FC236}">
                <a16:creationId xmlns:a16="http://schemas.microsoft.com/office/drawing/2014/main" id="{B3DCD4A0-7A46-170D-0849-38D54B5B2A1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C92A578D-92D8-4DF0-AABC-820A7C3670CA}" type="slidenum">
              <a:rPr lang="en-US" altLang="en-US">
                <a:latin typeface="Verdana" panose="020B0604030504040204" pitchFamily="34" charset="0"/>
              </a:rPr>
              <a:pPr/>
              <a:t>15</a:t>
            </a:fld>
            <a:endParaRPr lang="en-US" altLang="en-US" dirty="0">
              <a:latin typeface="Verdana" panose="020B0604030504040204" pitchFamily="34" charset="0"/>
            </a:endParaRPr>
          </a:p>
        </p:txBody>
      </p:sp>
    </p:spTree>
    <p:extLst>
      <p:ext uri="{BB962C8B-B14F-4D97-AF65-F5344CB8AC3E}">
        <p14:creationId xmlns:p14="http://schemas.microsoft.com/office/powerpoint/2010/main" val="41990698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8">
                                            <p:txEl>
                                              <p:pRg st="1" end="1"/>
                                            </p:txEl>
                                          </p:spTgt>
                                        </p:tgtEl>
                                        <p:attrNameLst>
                                          <p:attrName>style.visibility</p:attrName>
                                        </p:attrNameLst>
                                      </p:cBhvr>
                                      <p:to>
                                        <p:strVal val="visible"/>
                                      </p:to>
                                    </p:set>
                                    <p:animEffect transition="in" filter="fade">
                                      <p:cBhvr>
                                        <p:cTn id="14" dur="1000"/>
                                        <p:tgtEl>
                                          <p:spTgt spid="14338">
                                            <p:txEl>
                                              <p:pRg st="1" end="1"/>
                                            </p:txEl>
                                          </p:spTgt>
                                        </p:tgtEl>
                                      </p:cBhvr>
                                    </p:animEffect>
                                    <p:anim calcmode="lin" valueType="num">
                                      <p:cBhvr>
                                        <p:cTn id="15"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38">
                                            <p:txEl>
                                              <p:pRg st="3" end="3"/>
                                            </p:txEl>
                                          </p:spTgt>
                                        </p:tgtEl>
                                        <p:attrNameLst>
                                          <p:attrName>style.visibility</p:attrName>
                                        </p:attrNameLst>
                                      </p:cBhvr>
                                      <p:to>
                                        <p:strVal val="visible"/>
                                      </p:to>
                                    </p:set>
                                    <p:animEffect transition="in" filter="fade">
                                      <p:cBhvr>
                                        <p:cTn id="21" dur="1000"/>
                                        <p:tgtEl>
                                          <p:spTgt spid="14338">
                                            <p:txEl>
                                              <p:pRg st="3" end="3"/>
                                            </p:txEl>
                                          </p:spTgt>
                                        </p:tgtEl>
                                      </p:cBhvr>
                                    </p:animEffect>
                                    <p:anim calcmode="lin" valueType="num">
                                      <p:cBhvr>
                                        <p:cTn id="22"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338">
                                            <p:txEl>
                                              <p:pRg st="5" end="5"/>
                                            </p:txEl>
                                          </p:spTgt>
                                        </p:tgtEl>
                                        <p:attrNameLst>
                                          <p:attrName>style.visibility</p:attrName>
                                        </p:attrNameLst>
                                      </p:cBhvr>
                                      <p:to>
                                        <p:strVal val="visible"/>
                                      </p:to>
                                    </p:set>
                                    <p:animEffect transition="in" filter="fade">
                                      <p:cBhvr>
                                        <p:cTn id="28" dur="1000"/>
                                        <p:tgtEl>
                                          <p:spTgt spid="14338">
                                            <p:txEl>
                                              <p:pRg st="5" end="5"/>
                                            </p:txEl>
                                          </p:spTgt>
                                        </p:tgtEl>
                                      </p:cBhvr>
                                    </p:animEffect>
                                    <p:anim calcmode="lin" valueType="num">
                                      <p:cBhvr>
                                        <p:cTn id="29" dur="1000" fill="hold"/>
                                        <p:tgtEl>
                                          <p:spTgt spid="14338">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1433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B9508A-02A8-0637-30DF-03F1361A310C}"/>
              </a:ext>
            </a:extLst>
          </p:cNvPr>
          <p:cNvSpPr>
            <a:spLocks noGrp="1"/>
          </p:cNvSpPr>
          <p:nvPr>
            <p:ph idx="1"/>
          </p:nvPr>
        </p:nvSpPr>
        <p:spPr>
          <a:xfrm>
            <a:off x="179387" y="1051249"/>
            <a:ext cx="8785225" cy="5257800"/>
          </a:xfrm>
        </p:spPr>
        <p:txBody>
          <a:bodyPr>
            <a:normAutofit lnSpcReduction="10000"/>
          </a:bodyPr>
          <a:lstStyle/>
          <a:p>
            <a:pPr marL="365760" indent="-256032" eaLnBrk="1" fontAlgn="auto" hangingPunct="1">
              <a:spcAft>
                <a:spcPts val="0"/>
              </a:spcAft>
              <a:buFont typeface="Wingdings 3"/>
              <a:buChar char=""/>
              <a:defRPr/>
            </a:pPr>
            <a:r>
              <a:rPr lang="en-US" sz="3200" dirty="0"/>
              <a:t>Pilate’s question.</a:t>
            </a:r>
          </a:p>
          <a:p>
            <a:pPr marL="109728" indent="0" algn="ctr" eaLnBrk="1" fontAlgn="auto" hangingPunct="1">
              <a:spcAft>
                <a:spcPts val="0"/>
              </a:spcAft>
              <a:buNone/>
              <a:defRPr/>
            </a:pPr>
            <a:r>
              <a:rPr lang="en-US" sz="2400" i="1" dirty="0"/>
              <a:t>“Jesus answered, ‘My kingdom is not of this world. If My kingdom were of this world, then My servants would be fighting so that I would not be handed over to the Jews; but as it is, My kingdom is not of this realm.’ Therefore Pilate said to Him, ‘So You are a king?’ Jesus answered, ‘You say correctly that I am a king. For this I have been born, and for this I have come into the world, to testify to the truth. Everyone who is of the truth hears My voice.’ Pilate said to Him, ‘</a:t>
            </a:r>
            <a:r>
              <a:rPr lang="en-US" sz="2400" b="1" i="1" dirty="0"/>
              <a:t>What is truth?</a:t>
            </a:r>
            <a:r>
              <a:rPr lang="en-US" sz="2400" i="1" dirty="0"/>
              <a:t>’” </a:t>
            </a:r>
            <a:r>
              <a:rPr lang="en-US" sz="2400" b="1" dirty="0">
                <a:solidFill>
                  <a:srgbClr val="FF0000"/>
                </a:solidFill>
              </a:rPr>
              <a:t>(John 18:36-38)</a:t>
            </a:r>
          </a:p>
          <a:p>
            <a:pPr marL="109728" indent="0" algn="ctr" eaLnBrk="1" fontAlgn="auto" hangingPunct="1">
              <a:spcAft>
                <a:spcPts val="0"/>
              </a:spcAft>
              <a:buNone/>
              <a:defRPr/>
            </a:pPr>
            <a:endParaRPr lang="en-US" sz="900" i="1" dirty="0"/>
          </a:p>
          <a:p>
            <a:pPr marL="109728" indent="0" algn="ctr" eaLnBrk="1" fontAlgn="auto" hangingPunct="1">
              <a:spcAft>
                <a:spcPts val="0"/>
              </a:spcAft>
              <a:buNone/>
              <a:defRPr/>
            </a:pPr>
            <a:r>
              <a:rPr lang="en-US" sz="2400" i="1" dirty="0"/>
              <a:t>“Jesus said to him, ‘</a:t>
            </a:r>
            <a:r>
              <a:rPr lang="en-US" sz="2400" b="1" i="1" dirty="0"/>
              <a:t>I am the way, and the truth, and the life</a:t>
            </a:r>
            <a:r>
              <a:rPr lang="en-US" sz="2400" i="1" dirty="0"/>
              <a:t>; no one comes to the Father but through Me.’” </a:t>
            </a:r>
            <a:r>
              <a:rPr lang="en-US" sz="2400" b="1" dirty="0">
                <a:solidFill>
                  <a:srgbClr val="FF0000"/>
                </a:solidFill>
              </a:rPr>
              <a:t>(John 14:6)</a:t>
            </a:r>
          </a:p>
        </p:txBody>
      </p:sp>
      <p:sp>
        <p:nvSpPr>
          <p:cNvPr id="2" name="Title 1">
            <a:extLst>
              <a:ext uri="{FF2B5EF4-FFF2-40B4-BE49-F238E27FC236}">
                <a16:creationId xmlns:a16="http://schemas.microsoft.com/office/drawing/2014/main" id="{A0EFCACF-DBF4-78FE-A408-EC47DF72DA2E}"/>
              </a:ext>
            </a:extLst>
          </p:cNvPr>
          <p:cNvSpPr>
            <a:spLocks noGrp="1"/>
          </p:cNvSpPr>
          <p:nvPr>
            <p:ph type="title"/>
          </p:nvPr>
        </p:nvSpPr>
        <p:spPr>
          <a:xfrm>
            <a:off x="0" y="0"/>
            <a:ext cx="9144000" cy="1066800"/>
          </a:xfrm>
        </p:spPr>
        <p:txBody>
          <a:bodyPr>
            <a:normAutofit/>
          </a:bodyPr>
          <a:lstStyle/>
          <a:p>
            <a:pPr algn="ctr" eaLnBrk="1" fontAlgn="auto" hangingPunct="1">
              <a:spcAft>
                <a:spcPts val="0"/>
              </a:spcAft>
              <a:defRPr/>
            </a:pPr>
            <a:r>
              <a:rPr lang="en-US" sz="4000" dirty="0"/>
              <a:t>A Question Desiring No Answer</a:t>
            </a:r>
          </a:p>
        </p:txBody>
      </p:sp>
      <p:sp>
        <p:nvSpPr>
          <p:cNvPr id="15364" name="Slide Number Placeholder 3">
            <a:extLst>
              <a:ext uri="{FF2B5EF4-FFF2-40B4-BE49-F238E27FC236}">
                <a16:creationId xmlns:a16="http://schemas.microsoft.com/office/drawing/2014/main" id="{382F551F-7DEC-2FDB-A3EB-1D2EE48C718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E45A7EC3-5A0F-460A-8F9F-84728EC2E08E}" type="slidenum">
              <a:rPr lang="en-US" altLang="en-US">
                <a:latin typeface="Verdana" panose="020B0604030504040204" pitchFamily="34" charset="0"/>
              </a:rPr>
              <a:pPr/>
              <a:t>16</a:t>
            </a:fld>
            <a:endParaRPr lang="en-US" altLang="en-US" dirty="0">
              <a:latin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FA419-FDED-1B1F-3C32-F6E42C7778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D55E1C-F194-3B2F-4FDF-B892C89AB7C1}"/>
              </a:ext>
            </a:extLst>
          </p:cNvPr>
          <p:cNvSpPr>
            <a:spLocks noGrp="1"/>
          </p:cNvSpPr>
          <p:nvPr>
            <p:ph idx="1"/>
          </p:nvPr>
        </p:nvSpPr>
        <p:spPr>
          <a:xfrm>
            <a:off x="203718" y="914400"/>
            <a:ext cx="8785225" cy="5257800"/>
          </a:xfrm>
        </p:spPr>
        <p:txBody>
          <a:bodyPr>
            <a:normAutofit lnSpcReduction="10000"/>
          </a:bodyPr>
          <a:lstStyle/>
          <a:p>
            <a:pPr marL="365760" indent="-256032" eaLnBrk="1" fontAlgn="auto" hangingPunct="1">
              <a:spcAft>
                <a:spcPts val="0"/>
              </a:spcAft>
              <a:buFont typeface="Wingdings 3"/>
              <a:buChar char=""/>
              <a:defRPr/>
            </a:pPr>
            <a:r>
              <a:rPr lang="en-US" sz="3200" dirty="0"/>
              <a:t>Pilate found no fault in Him.</a:t>
            </a:r>
          </a:p>
          <a:p>
            <a:pPr marL="109728" indent="0" algn="ctr" eaLnBrk="1" fontAlgn="auto" hangingPunct="1">
              <a:spcAft>
                <a:spcPts val="0"/>
              </a:spcAft>
              <a:buNone/>
              <a:defRPr/>
            </a:pPr>
            <a:r>
              <a:rPr lang="en-US" sz="2400" i="1" dirty="0"/>
              <a:t>“For he knew that because of envy they had handed Him over.” </a:t>
            </a:r>
            <a:r>
              <a:rPr lang="en-US" sz="2400" b="1" dirty="0">
                <a:solidFill>
                  <a:srgbClr val="FF0000"/>
                </a:solidFill>
              </a:rPr>
              <a:t>(Matthew 27:18)</a:t>
            </a:r>
          </a:p>
          <a:p>
            <a:pPr marL="109728" indent="0" algn="ctr" eaLnBrk="1" fontAlgn="auto" hangingPunct="1">
              <a:spcAft>
                <a:spcPts val="0"/>
              </a:spcAft>
              <a:buNone/>
              <a:defRPr/>
            </a:pPr>
            <a:endParaRPr lang="en-US" sz="2400" i="1" dirty="0"/>
          </a:p>
          <a:p>
            <a:pPr marL="109728" indent="0" algn="ctr" eaLnBrk="1" fontAlgn="auto" hangingPunct="1">
              <a:spcAft>
                <a:spcPts val="0"/>
              </a:spcAft>
              <a:buNone/>
              <a:defRPr/>
            </a:pPr>
            <a:r>
              <a:rPr lang="en-US" sz="2400" i="1" dirty="0"/>
              <a:t>“And he said to them the third time, ‘Why, what evil has this man done? I have found in Him no guilt demanding death; therefore I will punish Him and release Him.’” </a:t>
            </a:r>
            <a:r>
              <a:rPr lang="en-US" sz="2400" b="1" dirty="0">
                <a:solidFill>
                  <a:srgbClr val="FF0000"/>
                </a:solidFill>
              </a:rPr>
              <a:t>(Luke 23:22)</a:t>
            </a:r>
          </a:p>
          <a:p>
            <a:pPr marL="109728" indent="0" algn="ctr" eaLnBrk="1" fontAlgn="auto" hangingPunct="1">
              <a:spcAft>
                <a:spcPts val="0"/>
              </a:spcAft>
              <a:buNone/>
              <a:defRPr/>
            </a:pPr>
            <a:endParaRPr lang="en-US" sz="2400" i="1" dirty="0"/>
          </a:p>
          <a:p>
            <a:pPr marL="109728" indent="0" algn="ctr" eaLnBrk="1" fontAlgn="auto" hangingPunct="1">
              <a:spcAft>
                <a:spcPts val="0"/>
              </a:spcAft>
              <a:buNone/>
              <a:defRPr/>
            </a:pPr>
            <a:r>
              <a:rPr lang="en-US" sz="2400" i="1" dirty="0"/>
              <a:t>“When Pilate saw that he was accomplishing nothing, but rather that a riot was starting, he took water and washed his hands in front of the crowd, saying, ‘I am innocent of this Man’s blood; see to that yourselves.’” </a:t>
            </a:r>
            <a:r>
              <a:rPr lang="en-US" sz="2400" b="1" dirty="0">
                <a:solidFill>
                  <a:srgbClr val="FF0000"/>
                </a:solidFill>
              </a:rPr>
              <a:t>(Matthew 27:24)</a:t>
            </a:r>
          </a:p>
        </p:txBody>
      </p:sp>
      <p:sp>
        <p:nvSpPr>
          <p:cNvPr id="15364" name="Slide Number Placeholder 3">
            <a:extLst>
              <a:ext uri="{FF2B5EF4-FFF2-40B4-BE49-F238E27FC236}">
                <a16:creationId xmlns:a16="http://schemas.microsoft.com/office/drawing/2014/main" id="{2DBE3955-5A6F-60BF-B824-7F69942967A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E45A7EC3-5A0F-460A-8F9F-84728EC2E08E}" type="slidenum">
              <a:rPr lang="en-US" altLang="en-US">
                <a:latin typeface="Verdana" panose="020B0604030504040204" pitchFamily="34" charset="0"/>
              </a:rPr>
              <a:pPr/>
              <a:t>17</a:t>
            </a:fld>
            <a:endParaRPr lang="en-US" altLang="en-US" dirty="0">
              <a:latin typeface="Verdana" panose="020B0604030504040204" pitchFamily="34" charset="0"/>
            </a:endParaRPr>
          </a:p>
        </p:txBody>
      </p:sp>
      <p:sp>
        <p:nvSpPr>
          <p:cNvPr id="6" name="Title 1">
            <a:extLst>
              <a:ext uri="{FF2B5EF4-FFF2-40B4-BE49-F238E27FC236}">
                <a16:creationId xmlns:a16="http://schemas.microsoft.com/office/drawing/2014/main" id="{915398C5-3C4D-02F5-DF84-58045728A110}"/>
              </a:ext>
            </a:extLst>
          </p:cNvPr>
          <p:cNvSpPr>
            <a:spLocks noGrp="1"/>
          </p:cNvSpPr>
          <p:nvPr>
            <p:ph type="title"/>
          </p:nvPr>
        </p:nvSpPr>
        <p:spPr>
          <a:xfrm>
            <a:off x="0" y="0"/>
            <a:ext cx="9144000" cy="762000"/>
          </a:xfrm>
        </p:spPr>
        <p:txBody>
          <a:bodyPr>
            <a:normAutofit/>
          </a:bodyPr>
          <a:lstStyle/>
          <a:p>
            <a:pPr algn="ctr" eaLnBrk="1" fontAlgn="auto" hangingPunct="1">
              <a:spcAft>
                <a:spcPts val="0"/>
              </a:spcAft>
              <a:defRPr/>
            </a:pPr>
            <a:r>
              <a:rPr lang="en-US" sz="4000" dirty="0"/>
              <a:t>A Question Desiring No Answer</a:t>
            </a:r>
          </a:p>
        </p:txBody>
      </p:sp>
    </p:spTree>
    <p:extLst>
      <p:ext uri="{BB962C8B-B14F-4D97-AF65-F5344CB8AC3E}">
        <p14:creationId xmlns:p14="http://schemas.microsoft.com/office/powerpoint/2010/main" val="22138833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0F1A4-540F-C711-D87E-0C886396668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0F6272-3237-2B7D-E19E-4683E93EACAB}"/>
              </a:ext>
            </a:extLst>
          </p:cNvPr>
          <p:cNvSpPr>
            <a:spLocks noGrp="1"/>
          </p:cNvSpPr>
          <p:nvPr>
            <p:ph idx="1"/>
          </p:nvPr>
        </p:nvSpPr>
        <p:spPr>
          <a:xfrm>
            <a:off x="38100" y="846138"/>
            <a:ext cx="9067800" cy="5783263"/>
          </a:xfrm>
        </p:spPr>
        <p:txBody>
          <a:bodyPr>
            <a:normAutofit/>
          </a:bodyPr>
          <a:lstStyle/>
          <a:p>
            <a:pPr marL="365760" indent="-256032" eaLnBrk="1" fontAlgn="auto" hangingPunct="1">
              <a:spcAft>
                <a:spcPts val="0"/>
              </a:spcAft>
              <a:buFont typeface="Wingdings 3"/>
              <a:buChar char=""/>
              <a:defRPr/>
            </a:pPr>
            <a:r>
              <a:rPr lang="en-US" sz="3200" dirty="0"/>
              <a:t>Many know the truth and then turn away.</a:t>
            </a:r>
          </a:p>
          <a:p>
            <a:pPr marL="393192" lvl="1" indent="0" algn="ctr" eaLnBrk="1" fontAlgn="auto" hangingPunct="1">
              <a:spcBef>
                <a:spcPts val="324"/>
              </a:spcBef>
              <a:spcAft>
                <a:spcPts val="0"/>
              </a:spcAft>
              <a:buNone/>
              <a:defRPr/>
            </a:pPr>
            <a:r>
              <a:rPr lang="en-US" dirty="0"/>
              <a:t> </a:t>
            </a:r>
            <a:r>
              <a:rPr lang="en-US" i="1" dirty="0"/>
              <a:t>“So have I become your enemy by telling you the truth?” </a:t>
            </a:r>
            <a:r>
              <a:rPr lang="en-US" b="1" dirty="0">
                <a:solidFill>
                  <a:srgbClr val="FF0000"/>
                </a:solidFill>
              </a:rPr>
              <a:t>(Galatians 4:16)</a:t>
            </a:r>
          </a:p>
          <a:p>
            <a:pPr marL="393192" lvl="1" indent="0" algn="ctr" eaLnBrk="1" fontAlgn="auto" hangingPunct="1">
              <a:spcBef>
                <a:spcPts val="324"/>
              </a:spcBef>
              <a:spcAft>
                <a:spcPts val="0"/>
              </a:spcAft>
              <a:buNone/>
              <a:defRPr/>
            </a:pPr>
            <a:endParaRPr lang="en-US" i="1" dirty="0"/>
          </a:p>
          <a:p>
            <a:pPr marL="393192" lvl="1" indent="0" algn="ctr" eaLnBrk="1" fontAlgn="auto" hangingPunct="1">
              <a:spcBef>
                <a:spcPts val="324"/>
              </a:spcBef>
              <a:spcAft>
                <a:spcPts val="0"/>
              </a:spcAft>
              <a:buNone/>
              <a:defRPr/>
            </a:pPr>
            <a:r>
              <a:rPr lang="en-US" i="1" dirty="0"/>
              <a:t>“For if, after they have escaped the defilements of the world by the knowledge of the Lord and Savior Jesus Christ, they are again entangled in them and are overcome, the last state has become worse for them than the first. For it would be better for them not to have known the way of righteousness, than having known it, to turn away from the holy commandment handed on to them. It has happened to them according to the true proverb, ‘</a:t>
            </a:r>
            <a:r>
              <a:rPr lang="en-US" i="1" cap="small" dirty="0"/>
              <a:t>A dog returns to its own vomit</a:t>
            </a:r>
            <a:r>
              <a:rPr lang="en-US" i="1" dirty="0"/>
              <a:t>,’ and, ‘</a:t>
            </a:r>
            <a:r>
              <a:rPr lang="en-US" i="1" cap="small" dirty="0"/>
              <a:t>A sow</a:t>
            </a:r>
            <a:r>
              <a:rPr lang="en-US" i="1" dirty="0"/>
              <a:t>, after washing, returns to wallowing in the mire.’”</a:t>
            </a:r>
            <a:br>
              <a:rPr lang="en-US" i="1" dirty="0"/>
            </a:br>
            <a:r>
              <a:rPr lang="en-US" b="1" dirty="0">
                <a:solidFill>
                  <a:srgbClr val="FF0000"/>
                </a:solidFill>
              </a:rPr>
              <a:t>(2 Peter 2:20-22)</a:t>
            </a:r>
          </a:p>
          <a:p>
            <a:pPr marL="393192" lvl="1" indent="0" eaLnBrk="1" fontAlgn="auto" hangingPunct="1">
              <a:spcBef>
                <a:spcPts val="324"/>
              </a:spcBef>
              <a:spcAft>
                <a:spcPts val="0"/>
              </a:spcAft>
              <a:buNone/>
              <a:defRPr/>
            </a:pPr>
            <a:endParaRPr lang="en-US" dirty="0"/>
          </a:p>
        </p:txBody>
      </p:sp>
      <p:sp>
        <p:nvSpPr>
          <p:cNvPr id="15364" name="Slide Number Placeholder 3">
            <a:extLst>
              <a:ext uri="{FF2B5EF4-FFF2-40B4-BE49-F238E27FC236}">
                <a16:creationId xmlns:a16="http://schemas.microsoft.com/office/drawing/2014/main" id="{D982395C-148F-FC62-5B02-64E2A4E3CBE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E45A7EC3-5A0F-460A-8F9F-84728EC2E08E}" type="slidenum">
              <a:rPr lang="en-US" altLang="en-US">
                <a:latin typeface="Verdana" panose="020B0604030504040204" pitchFamily="34" charset="0"/>
              </a:rPr>
              <a:pPr/>
              <a:t>18</a:t>
            </a:fld>
            <a:endParaRPr lang="en-US" altLang="en-US" dirty="0">
              <a:latin typeface="Verdana" panose="020B0604030504040204" pitchFamily="34" charset="0"/>
            </a:endParaRPr>
          </a:p>
        </p:txBody>
      </p:sp>
      <p:sp>
        <p:nvSpPr>
          <p:cNvPr id="6" name="Title 1">
            <a:extLst>
              <a:ext uri="{FF2B5EF4-FFF2-40B4-BE49-F238E27FC236}">
                <a16:creationId xmlns:a16="http://schemas.microsoft.com/office/drawing/2014/main" id="{67C823D1-583B-A15F-F987-970F20A0920C}"/>
              </a:ext>
            </a:extLst>
          </p:cNvPr>
          <p:cNvSpPr>
            <a:spLocks noGrp="1"/>
          </p:cNvSpPr>
          <p:nvPr>
            <p:ph type="title"/>
          </p:nvPr>
        </p:nvSpPr>
        <p:spPr>
          <a:xfrm>
            <a:off x="0" y="0"/>
            <a:ext cx="9144000" cy="1066800"/>
          </a:xfrm>
        </p:spPr>
        <p:txBody>
          <a:bodyPr>
            <a:normAutofit/>
          </a:bodyPr>
          <a:lstStyle/>
          <a:p>
            <a:pPr algn="ctr" eaLnBrk="1" fontAlgn="auto" hangingPunct="1">
              <a:spcAft>
                <a:spcPts val="0"/>
              </a:spcAft>
              <a:defRPr/>
            </a:pPr>
            <a:r>
              <a:rPr lang="en-US" sz="4000" dirty="0"/>
              <a:t>A Question Desiring No Answer</a:t>
            </a:r>
          </a:p>
        </p:txBody>
      </p:sp>
    </p:spTree>
    <p:extLst>
      <p:ext uri="{BB962C8B-B14F-4D97-AF65-F5344CB8AC3E}">
        <p14:creationId xmlns:p14="http://schemas.microsoft.com/office/powerpoint/2010/main" val="31078347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E7CDB-BB65-02FB-AA70-F31EFA87D95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DCC730-A6A5-60DB-3381-F69A4D2AF4BE}"/>
              </a:ext>
            </a:extLst>
          </p:cNvPr>
          <p:cNvSpPr>
            <a:spLocks noGrp="1"/>
          </p:cNvSpPr>
          <p:nvPr>
            <p:ph idx="1"/>
          </p:nvPr>
        </p:nvSpPr>
        <p:spPr>
          <a:xfrm>
            <a:off x="38100" y="860830"/>
            <a:ext cx="9067800" cy="5791200"/>
          </a:xfrm>
        </p:spPr>
        <p:txBody>
          <a:bodyPr>
            <a:normAutofit/>
          </a:bodyPr>
          <a:lstStyle/>
          <a:p>
            <a:pPr marL="365760" indent="-256032" eaLnBrk="1" fontAlgn="auto" hangingPunct="1">
              <a:spcAft>
                <a:spcPts val="0"/>
              </a:spcAft>
              <a:buFont typeface="Wingdings 3"/>
              <a:buChar char=""/>
              <a:defRPr/>
            </a:pPr>
            <a:r>
              <a:rPr lang="en-US" sz="3200" dirty="0"/>
              <a:t>Many know the truth and then turn away.</a:t>
            </a:r>
          </a:p>
          <a:p>
            <a:pPr marL="109537" indent="0" algn="ctr" eaLnBrk="1" fontAlgn="auto" hangingPunct="1">
              <a:spcBef>
                <a:spcPts val="324"/>
              </a:spcBef>
              <a:spcAft>
                <a:spcPts val="0"/>
              </a:spcAft>
              <a:buNone/>
              <a:defRPr/>
            </a:pPr>
            <a:endParaRPr lang="en-US" sz="1600" i="1" dirty="0"/>
          </a:p>
          <a:p>
            <a:pPr marL="109537" indent="0" algn="ctr" eaLnBrk="1" fontAlgn="auto" hangingPunct="1">
              <a:spcBef>
                <a:spcPts val="324"/>
              </a:spcBef>
              <a:spcAft>
                <a:spcPts val="0"/>
              </a:spcAft>
              <a:buNone/>
              <a:defRPr/>
            </a:pPr>
            <a:r>
              <a:rPr lang="en-US" i="1" dirty="0"/>
              <a:t>“… fight the good fight, keeping faith and a good conscience, which some have rejected and suffered shipwreck in regard to their faith.” </a:t>
            </a:r>
            <a:br>
              <a:rPr lang="en-US" i="1" dirty="0"/>
            </a:br>
            <a:r>
              <a:rPr lang="en-US" b="1" dirty="0">
                <a:solidFill>
                  <a:srgbClr val="FF0000"/>
                </a:solidFill>
              </a:rPr>
              <a:t>(1 Timothy 1:18b-19)</a:t>
            </a:r>
            <a:r>
              <a:rPr lang="en-US" dirty="0"/>
              <a:t> </a:t>
            </a:r>
          </a:p>
          <a:p>
            <a:pPr marL="109537" indent="0" algn="ctr" eaLnBrk="1" fontAlgn="auto" hangingPunct="1">
              <a:spcBef>
                <a:spcPts val="324"/>
              </a:spcBef>
              <a:spcAft>
                <a:spcPts val="0"/>
              </a:spcAft>
              <a:buNone/>
              <a:defRPr/>
            </a:pPr>
            <a:endParaRPr lang="en-US" sz="1600" i="1" dirty="0"/>
          </a:p>
          <a:p>
            <a:pPr marL="109537" indent="0" algn="ctr" eaLnBrk="1" fontAlgn="auto" hangingPunct="1">
              <a:spcBef>
                <a:spcPts val="324"/>
              </a:spcBef>
              <a:spcAft>
                <a:spcPts val="0"/>
              </a:spcAft>
              <a:buNone/>
              <a:defRPr/>
            </a:pPr>
            <a:r>
              <a:rPr lang="en-US" i="1" dirty="0"/>
              <a:t>“O Timothy, guard what has been entrusted to you, avoiding worldly and empty chatter and the opposing arguments of what is falsely called ‘knowledge’ – which some have professed and thus gone astray from the faith. Grace be with you.” </a:t>
            </a:r>
            <a:r>
              <a:rPr lang="en-US" b="1" dirty="0">
                <a:solidFill>
                  <a:srgbClr val="FF0000"/>
                </a:solidFill>
              </a:rPr>
              <a:t>(1 Timothy 6:20-21)</a:t>
            </a:r>
          </a:p>
        </p:txBody>
      </p:sp>
      <p:sp>
        <p:nvSpPr>
          <p:cNvPr id="15364" name="Slide Number Placeholder 3">
            <a:extLst>
              <a:ext uri="{FF2B5EF4-FFF2-40B4-BE49-F238E27FC236}">
                <a16:creationId xmlns:a16="http://schemas.microsoft.com/office/drawing/2014/main" id="{35E47BED-34FB-651F-F760-605D34B7FF3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E45A7EC3-5A0F-460A-8F9F-84728EC2E08E}" type="slidenum">
              <a:rPr lang="en-US" altLang="en-US">
                <a:latin typeface="Verdana" panose="020B0604030504040204" pitchFamily="34" charset="0"/>
              </a:rPr>
              <a:pPr/>
              <a:t>19</a:t>
            </a:fld>
            <a:endParaRPr lang="en-US" altLang="en-US" dirty="0">
              <a:latin typeface="Verdana" panose="020B0604030504040204" pitchFamily="34" charset="0"/>
            </a:endParaRPr>
          </a:p>
        </p:txBody>
      </p:sp>
      <p:sp>
        <p:nvSpPr>
          <p:cNvPr id="6" name="Title 1">
            <a:extLst>
              <a:ext uri="{FF2B5EF4-FFF2-40B4-BE49-F238E27FC236}">
                <a16:creationId xmlns:a16="http://schemas.microsoft.com/office/drawing/2014/main" id="{9F118682-0925-5902-B935-67D6EEFE1B2B}"/>
              </a:ext>
            </a:extLst>
          </p:cNvPr>
          <p:cNvSpPr>
            <a:spLocks noGrp="1"/>
          </p:cNvSpPr>
          <p:nvPr>
            <p:ph type="title"/>
          </p:nvPr>
        </p:nvSpPr>
        <p:spPr>
          <a:xfrm>
            <a:off x="0" y="0"/>
            <a:ext cx="9144000" cy="1066800"/>
          </a:xfrm>
        </p:spPr>
        <p:txBody>
          <a:bodyPr>
            <a:normAutofit/>
          </a:bodyPr>
          <a:lstStyle/>
          <a:p>
            <a:pPr algn="ctr" eaLnBrk="1" fontAlgn="auto" hangingPunct="1">
              <a:spcAft>
                <a:spcPts val="0"/>
              </a:spcAft>
              <a:defRPr/>
            </a:pPr>
            <a:r>
              <a:rPr lang="en-US" sz="4000" dirty="0"/>
              <a:t>A Question Desiring No Answer</a:t>
            </a:r>
          </a:p>
        </p:txBody>
      </p:sp>
    </p:spTree>
    <p:extLst>
      <p:ext uri="{BB962C8B-B14F-4D97-AF65-F5344CB8AC3E}">
        <p14:creationId xmlns:p14="http://schemas.microsoft.com/office/powerpoint/2010/main" val="36798711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7E3817-9AA1-ED2B-0BF6-E23333DA691D}"/>
              </a:ext>
            </a:extLst>
          </p:cNvPr>
          <p:cNvSpPr>
            <a:spLocks noGrp="1"/>
          </p:cNvSpPr>
          <p:nvPr>
            <p:ph idx="1"/>
          </p:nvPr>
        </p:nvSpPr>
        <p:spPr>
          <a:xfrm>
            <a:off x="0" y="751114"/>
            <a:ext cx="9144000" cy="5573486"/>
          </a:xfrm>
        </p:spPr>
        <p:txBody>
          <a:bodyPr>
            <a:normAutofit/>
          </a:bodyPr>
          <a:lstStyle/>
          <a:p>
            <a:pPr marL="566928" indent="-457200" eaLnBrk="1" fontAlgn="auto" hangingPunct="1">
              <a:spcAft>
                <a:spcPts val="0"/>
              </a:spcAft>
              <a:defRPr/>
            </a:pPr>
            <a:r>
              <a:rPr lang="en-US" sz="3200" dirty="0"/>
              <a:t>The Jewish court.</a:t>
            </a:r>
            <a:r>
              <a:rPr lang="en-US" sz="2000" b="1" dirty="0">
                <a:solidFill>
                  <a:srgbClr val="FF0000"/>
                </a:solidFill>
              </a:rPr>
              <a:t> </a:t>
            </a:r>
            <a:r>
              <a:rPr lang="en-US" sz="1600" b="1" dirty="0">
                <a:solidFill>
                  <a:srgbClr val="FF0000"/>
                </a:solidFill>
              </a:rPr>
              <a:t>(See Matthew 26; Mark 14; Luke 22-23)</a:t>
            </a:r>
          </a:p>
          <a:p>
            <a:pPr marL="822516" lvl="1" indent="-457200" eaLnBrk="1" fontAlgn="auto" hangingPunct="1">
              <a:spcAft>
                <a:spcPts val="0"/>
              </a:spcAft>
              <a:defRPr/>
            </a:pPr>
            <a:r>
              <a:rPr lang="en-US" dirty="0"/>
              <a:t>Sought false witnesses.</a:t>
            </a:r>
          </a:p>
          <a:p>
            <a:pPr marL="393192" lvl="1" indent="0" algn="ctr" eaLnBrk="1" fontAlgn="auto" hangingPunct="1">
              <a:spcBef>
                <a:spcPts val="324"/>
              </a:spcBef>
              <a:spcAft>
                <a:spcPts val="0"/>
              </a:spcAft>
              <a:buNone/>
              <a:defRPr/>
            </a:pPr>
            <a:r>
              <a:rPr lang="en-US" i="1" dirty="0"/>
              <a:t>“Now the chief priests and the whole Council kept trying to obtain false testimony against Jesus, so that they might put Him to death. They did not find any, even though many false witnesses came forward. But later on two came forward …” </a:t>
            </a:r>
            <a:r>
              <a:rPr lang="en-US" b="1" dirty="0">
                <a:solidFill>
                  <a:srgbClr val="FF0000"/>
                </a:solidFill>
              </a:rPr>
              <a:t>(Matthew 26:59-60)</a:t>
            </a:r>
          </a:p>
          <a:p>
            <a:pPr eaLnBrk="1" fontAlgn="auto" hangingPunct="1">
              <a:spcBef>
                <a:spcPts val="324"/>
              </a:spcBef>
              <a:spcAft>
                <a:spcPts val="0"/>
              </a:spcAft>
              <a:defRPr/>
            </a:pPr>
            <a:endParaRPr lang="en-US" dirty="0"/>
          </a:p>
          <a:p>
            <a:pPr eaLnBrk="1" fontAlgn="auto" hangingPunct="1">
              <a:spcBef>
                <a:spcPts val="324"/>
              </a:spcBef>
              <a:spcAft>
                <a:spcPts val="0"/>
              </a:spcAft>
              <a:defRPr/>
            </a:pPr>
            <a:r>
              <a:rPr lang="en-US" dirty="0"/>
              <a:t>Pilate knew that Jesus was innocent, yet had Him scourged and crucified anyway.</a:t>
            </a:r>
          </a:p>
          <a:p>
            <a:pPr marL="393192" lvl="1" indent="0" algn="ctr" eaLnBrk="1" fontAlgn="auto" hangingPunct="1">
              <a:spcBef>
                <a:spcPts val="324"/>
              </a:spcBef>
              <a:spcAft>
                <a:spcPts val="0"/>
              </a:spcAft>
              <a:buNone/>
              <a:defRPr/>
            </a:pPr>
            <a:r>
              <a:rPr lang="en-US" i="1" dirty="0"/>
              <a:t>“Then he released Barabbas for them; but after having Jesus scourged, he handed Him over to be crucified.” </a:t>
            </a:r>
            <a:r>
              <a:rPr lang="en-US" b="1" dirty="0">
                <a:solidFill>
                  <a:srgbClr val="FF0000"/>
                </a:solidFill>
              </a:rPr>
              <a:t>(Matthew 27:26)</a:t>
            </a:r>
          </a:p>
        </p:txBody>
      </p:sp>
      <p:sp>
        <p:nvSpPr>
          <p:cNvPr id="2" name="Title 1">
            <a:extLst>
              <a:ext uri="{FF2B5EF4-FFF2-40B4-BE49-F238E27FC236}">
                <a16:creationId xmlns:a16="http://schemas.microsoft.com/office/drawing/2014/main" id="{3EA26EE0-417B-500C-FBF0-2B422C348A1B}"/>
              </a:ext>
            </a:extLst>
          </p:cNvPr>
          <p:cNvSpPr>
            <a:spLocks noGrp="1"/>
          </p:cNvSpPr>
          <p:nvPr>
            <p:ph type="title"/>
          </p:nvPr>
        </p:nvSpPr>
        <p:spPr>
          <a:xfrm>
            <a:off x="103187" y="81027"/>
            <a:ext cx="8937625" cy="680973"/>
          </a:xfrm>
        </p:spPr>
        <p:txBody>
          <a:bodyPr>
            <a:normAutofit fontScale="90000"/>
          </a:bodyPr>
          <a:lstStyle/>
          <a:p>
            <a:pPr algn="ctr" eaLnBrk="1" fontAlgn="auto" hangingPunct="1">
              <a:spcAft>
                <a:spcPts val="0"/>
              </a:spcAft>
              <a:defRPr/>
            </a:pPr>
            <a:r>
              <a:rPr lang="en-US" dirty="0"/>
              <a:t>An Unjust Trial That Did Not Try</a:t>
            </a:r>
          </a:p>
        </p:txBody>
      </p:sp>
      <p:sp>
        <p:nvSpPr>
          <p:cNvPr id="17412" name="Slide Number Placeholder 3">
            <a:extLst>
              <a:ext uri="{FF2B5EF4-FFF2-40B4-BE49-F238E27FC236}">
                <a16:creationId xmlns:a16="http://schemas.microsoft.com/office/drawing/2014/main" id="{3A82C057-D50F-67F3-2CAF-F10C27DFEAA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1440591B-AC91-4F74-BCE1-36E4E7C2F582}" type="slidenum">
              <a:rPr lang="en-US" altLang="en-US">
                <a:latin typeface="Verdana" panose="020B0604030504040204" pitchFamily="34" charset="0"/>
              </a:rPr>
              <a:pPr/>
              <a:t>20</a:t>
            </a:fld>
            <a:endParaRPr lang="en-US" altLang="en-US" dirty="0">
              <a:latin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773C6-6A13-045A-C1A3-3164E1D5A6C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05257F-6565-DE57-9124-EE370DF88C0F}"/>
              </a:ext>
            </a:extLst>
          </p:cNvPr>
          <p:cNvSpPr>
            <a:spLocks noGrp="1"/>
          </p:cNvSpPr>
          <p:nvPr>
            <p:ph idx="1"/>
          </p:nvPr>
        </p:nvSpPr>
        <p:spPr>
          <a:xfrm>
            <a:off x="228599" y="801202"/>
            <a:ext cx="8812211" cy="5607536"/>
          </a:xfrm>
        </p:spPr>
        <p:txBody>
          <a:bodyPr>
            <a:normAutofit/>
          </a:bodyPr>
          <a:lstStyle/>
          <a:p>
            <a:pPr marL="365760" indent="-256032" eaLnBrk="1" fontAlgn="auto" hangingPunct="1">
              <a:spcAft>
                <a:spcPts val="0"/>
              </a:spcAft>
              <a:buFont typeface="Wingdings 3"/>
              <a:buChar char=""/>
              <a:defRPr/>
            </a:pPr>
            <a:r>
              <a:rPr lang="en-US" sz="3200" dirty="0"/>
              <a:t>Some fail to investigate because they are not interested in truth! They lie, misrepresent, and remain in ignorance.</a:t>
            </a:r>
          </a:p>
          <a:p>
            <a:pPr marL="109728" indent="0" algn="ctr" eaLnBrk="1" fontAlgn="auto" hangingPunct="1">
              <a:spcAft>
                <a:spcPts val="0"/>
              </a:spcAft>
              <a:buNone/>
              <a:defRPr/>
            </a:pPr>
            <a:r>
              <a:rPr lang="en-US" sz="2400" i="1" dirty="0"/>
              <a:t>“And now, brethren, I know that you acted in ignorance, just as your rulers did also. But the things which God announced beforehand by the mouth of all the prophets, that His Christ would suffer, He has thus fulfilled.” </a:t>
            </a:r>
            <a:r>
              <a:rPr lang="en-US" sz="2400" b="1" dirty="0">
                <a:solidFill>
                  <a:srgbClr val="FF0000"/>
                </a:solidFill>
              </a:rPr>
              <a:t>(Acts 3:17-18)</a:t>
            </a:r>
          </a:p>
          <a:p>
            <a:pPr marL="109728" indent="0" algn="ctr" eaLnBrk="1" fontAlgn="auto" hangingPunct="1">
              <a:spcAft>
                <a:spcPts val="0"/>
              </a:spcAft>
              <a:buNone/>
              <a:defRPr/>
            </a:pPr>
            <a:endParaRPr lang="en-US" sz="1200" i="1" dirty="0"/>
          </a:p>
          <a:p>
            <a:pPr marL="109728" indent="0" algn="ctr" eaLnBrk="1" fontAlgn="auto" hangingPunct="1">
              <a:spcAft>
                <a:spcPts val="0"/>
              </a:spcAft>
              <a:buNone/>
              <a:defRPr/>
            </a:pPr>
            <a:r>
              <a:rPr lang="en-US" sz="2400" i="1" dirty="0"/>
              <a:t>“My people are destroyed for lack of knowledge. Because you have rejected knowledge, I also will reject you from being My priest. Since you have forgotten the law of your God, I also will forget your children.” </a:t>
            </a:r>
            <a:r>
              <a:rPr lang="en-US" sz="2400" b="1" dirty="0">
                <a:solidFill>
                  <a:srgbClr val="FF0000"/>
                </a:solidFill>
              </a:rPr>
              <a:t>(Hosea 4:6)</a:t>
            </a:r>
          </a:p>
          <a:p>
            <a:pPr marL="109728" indent="0" eaLnBrk="1" fontAlgn="auto" hangingPunct="1">
              <a:spcAft>
                <a:spcPts val="0"/>
              </a:spcAft>
              <a:buNone/>
              <a:defRPr/>
            </a:pPr>
            <a:endParaRPr lang="en-US" dirty="0"/>
          </a:p>
        </p:txBody>
      </p:sp>
      <p:sp>
        <p:nvSpPr>
          <p:cNvPr id="2" name="Title 1">
            <a:extLst>
              <a:ext uri="{FF2B5EF4-FFF2-40B4-BE49-F238E27FC236}">
                <a16:creationId xmlns:a16="http://schemas.microsoft.com/office/drawing/2014/main" id="{31860038-2817-3A54-19C5-AF4C420A696F}"/>
              </a:ext>
            </a:extLst>
          </p:cNvPr>
          <p:cNvSpPr>
            <a:spLocks noGrp="1"/>
          </p:cNvSpPr>
          <p:nvPr>
            <p:ph type="title"/>
          </p:nvPr>
        </p:nvSpPr>
        <p:spPr>
          <a:xfrm>
            <a:off x="103186" y="35152"/>
            <a:ext cx="8937625" cy="726848"/>
          </a:xfrm>
        </p:spPr>
        <p:txBody>
          <a:bodyPr>
            <a:normAutofit fontScale="90000"/>
          </a:bodyPr>
          <a:lstStyle/>
          <a:p>
            <a:pPr algn="ctr" eaLnBrk="1" fontAlgn="auto" hangingPunct="1">
              <a:spcAft>
                <a:spcPts val="0"/>
              </a:spcAft>
              <a:defRPr/>
            </a:pPr>
            <a:r>
              <a:rPr lang="en-US" dirty="0"/>
              <a:t>An Unjust Trial That Did Not Try</a:t>
            </a:r>
          </a:p>
        </p:txBody>
      </p:sp>
      <p:sp>
        <p:nvSpPr>
          <p:cNvPr id="17412" name="Slide Number Placeholder 3">
            <a:extLst>
              <a:ext uri="{FF2B5EF4-FFF2-40B4-BE49-F238E27FC236}">
                <a16:creationId xmlns:a16="http://schemas.microsoft.com/office/drawing/2014/main" id="{FFD78F8E-8ADF-6FF5-7FDF-0FA8DB7A3AA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1440591B-AC91-4F74-BCE1-36E4E7C2F582}" type="slidenum">
              <a:rPr lang="en-US" altLang="en-US">
                <a:latin typeface="Verdana" panose="020B0604030504040204" pitchFamily="34" charset="0"/>
              </a:rPr>
              <a:pPr/>
              <a:t>21</a:t>
            </a:fld>
            <a:endParaRPr lang="en-US" altLang="en-US" dirty="0">
              <a:latin typeface="Verdana" panose="020B0604030504040204" pitchFamily="34" charset="0"/>
            </a:endParaRPr>
          </a:p>
        </p:txBody>
      </p:sp>
    </p:spTree>
    <p:extLst>
      <p:ext uri="{BB962C8B-B14F-4D97-AF65-F5344CB8AC3E}">
        <p14:creationId xmlns:p14="http://schemas.microsoft.com/office/powerpoint/2010/main" val="28192343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C9A86-90C4-EBF2-D6F2-1B7FFC9D16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4FBB2C-7494-CE32-D5A3-C9DD03A12EDD}"/>
              </a:ext>
            </a:extLst>
          </p:cNvPr>
          <p:cNvSpPr>
            <a:spLocks noGrp="1"/>
          </p:cNvSpPr>
          <p:nvPr>
            <p:ph idx="1"/>
          </p:nvPr>
        </p:nvSpPr>
        <p:spPr>
          <a:xfrm>
            <a:off x="228600" y="685800"/>
            <a:ext cx="8812211" cy="5791200"/>
          </a:xfrm>
        </p:spPr>
        <p:txBody>
          <a:bodyPr>
            <a:normAutofit lnSpcReduction="10000"/>
          </a:bodyPr>
          <a:lstStyle/>
          <a:p>
            <a:pPr marL="365760" indent="-256032" eaLnBrk="1" fontAlgn="auto" hangingPunct="1">
              <a:spcAft>
                <a:spcPts val="0"/>
              </a:spcAft>
              <a:buFont typeface="Wingdings 3"/>
              <a:buChar char=""/>
              <a:defRPr/>
            </a:pPr>
            <a:r>
              <a:rPr lang="en-US" sz="3200" dirty="0"/>
              <a:t>Those who crucified Jesus didn’t realize they were fulfilling the plan of God.</a:t>
            </a:r>
          </a:p>
          <a:p>
            <a:pPr marL="109728" indent="0" algn="ctr" eaLnBrk="1" fontAlgn="auto" hangingPunct="1">
              <a:spcAft>
                <a:spcPts val="0"/>
              </a:spcAft>
              <a:buNone/>
              <a:defRPr/>
            </a:pPr>
            <a:r>
              <a:rPr lang="en-US" sz="2400" i="1" dirty="0"/>
              <a:t>“For dogs have surrounded me; A band of evildoers has encompassed me; They pierced my hands and my feet. I can count all my bones. They look, they stare at me; They divide my garments among them, and for my clothing they cast lots.” </a:t>
            </a:r>
            <a:r>
              <a:rPr lang="en-US" sz="2400" b="1" dirty="0">
                <a:solidFill>
                  <a:srgbClr val="FF0000"/>
                </a:solidFill>
              </a:rPr>
              <a:t>(Psalm 22:16-18)</a:t>
            </a:r>
          </a:p>
          <a:p>
            <a:pPr marL="109728" indent="0" algn="ctr" eaLnBrk="1" fontAlgn="auto" hangingPunct="1">
              <a:spcAft>
                <a:spcPts val="0"/>
              </a:spcAft>
              <a:buNone/>
              <a:defRPr/>
            </a:pPr>
            <a:endParaRPr lang="en-US" sz="2400" i="1" dirty="0"/>
          </a:p>
          <a:p>
            <a:pPr marL="109728" indent="0" algn="ctr" eaLnBrk="1" fontAlgn="auto" hangingPunct="1">
              <a:spcAft>
                <a:spcPts val="0"/>
              </a:spcAft>
              <a:buNone/>
              <a:defRPr/>
            </a:pPr>
            <a:r>
              <a:rPr lang="en-US" sz="2400" i="1" dirty="0"/>
              <a:t>“But He was pierced through for our transgressions, He was crushed for our iniquities; The chastening for our well-being fell upon Him, and by His scourging we are healed. All of us like sheep have gone astray, each of us has turned to his own way; But the Lord has caused the iniquity of us all to fall on Him.” </a:t>
            </a:r>
            <a:br>
              <a:rPr lang="en-US" sz="2400" i="1" dirty="0"/>
            </a:br>
            <a:r>
              <a:rPr lang="en-US" sz="2400" b="1" dirty="0">
                <a:solidFill>
                  <a:srgbClr val="FF0000"/>
                </a:solidFill>
              </a:rPr>
              <a:t>(Isaiah 53:5-6)</a:t>
            </a:r>
          </a:p>
          <a:p>
            <a:pPr marL="109728" indent="0" eaLnBrk="1" fontAlgn="auto" hangingPunct="1">
              <a:spcAft>
                <a:spcPts val="0"/>
              </a:spcAft>
              <a:buNone/>
              <a:defRPr/>
            </a:pPr>
            <a:endParaRPr lang="en-US" dirty="0"/>
          </a:p>
        </p:txBody>
      </p:sp>
      <p:sp>
        <p:nvSpPr>
          <p:cNvPr id="2" name="Title 1">
            <a:extLst>
              <a:ext uri="{FF2B5EF4-FFF2-40B4-BE49-F238E27FC236}">
                <a16:creationId xmlns:a16="http://schemas.microsoft.com/office/drawing/2014/main" id="{401A0A32-3268-E687-AB9D-1FD930635306}"/>
              </a:ext>
            </a:extLst>
          </p:cNvPr>
          <p:cNvSpPr>
            <a:spLocks noGrp="1"/>
          </p:cNvSpPr>
          <p:nvPr>
            <p:ph type="title"/>
          </p:nvPr>
        </p:nvSpPr>
        <p:spPr>
          <a:xfrm>
            <a:off x="103186" y="35152"/>
            <a:ext cx="8937625" cy="726848"/>
          </a:xfrm>
        </p:spPr>
        <p:txBody>
          <a:bodyPr>
            <a:normAutofit/>
          </a:bodyPr>
          <a:lstStyle/>
          <a:p>
            <a:pPr algn="ctr" eaLnBrk="1" fontAlgn="auto" hangingPunct="1">
              <a:spcAft>
                <a:spcPts val="0"/>
              </a:spcAft>
              <a:defRPr/>
            </a:pPr>
            <a:r>
              <a:rPr lang="en-US" dirty="0"/>
              <a:t>God’s Eternal Plan</a:t>
            </a:r>
          </a:p>
        </p:txBody>
      </p:sp>
      <p:sp>
        <p:nvSpPr>
          <p:cNvPr id="17412" name="Slide Number Placeholder 3">
            <a:extLst>
              <a:ext uri="{FF2B5EF4-FFF2-40B4-BE49-F238E27FC236}">
                <a16:creationId xmlns:a16="http://schemas.microsoft.com/office/drawing/2014/main" id="{8E0CFD7E-9436-67A4-95FB-C7E413FE8A0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1440591B-AC91-4F74-BCE1-36E4E7C2F582}" type="slidenum">
              <a:rPr lang="en-US" altLang="en-US">
                <a:latin typeface="Verdana" panose="020B0604030504040204" pitchFamily="34" charset="0"/>
              </a:rPr>
              <a:pPr/>
              <a:t>22</a:t>
            </a:fld>
            <a:endParaRPr lang="en-US" altLang="en-US" dirty="0">
              <a:latin typeface="Verdana" panose="020B0604030504040204" pitchFamily="34" charset="0"/>
            </a:endParaRPr>
          </a:p>
        </p:txBody>
      </p:sp>
    </p:spTree>
    <p:extLst>
      <p:ext uri="{BB962C8B-B14F-4D97-AF65-F5344CB8AC3E}">
        <p14:creationId xmlns:p14="http://schemas.microsoft.com/office/powerpoint/2010/main" val="38232291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82989-296C-9578-6CC0-915F314A38F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BBBA51-0CB1-3A42-DB34-4FBA71E933A3}"/>
              </a:ext>
            </a:extLst>
          </p:cNvPr>
          <p:cNvSpPr>
            <a:spLocks noGrp="1"/>
          </p:cNvSpPr>
          <p:nvPr>
            <p:ph idx="1"/>
          </p:nvPr>
        </p:nvSpPr>
        <p:spPr>
          <a:xfrm>
            <a:off x="228600" y="685800"/>
            <a:ext cx="8812211" cy="5607536"/>
          </a:xfrm>
        </p:spPr>
        <p:txBody>
          <a:bodyPr>
            <a:normAutofit/>
          </a:bodyPr>
          <a:lstStyle/>
          <a:p>
            <a:pPr marL="365760" indent="-256032" eaLnBrk="1" fontAlgn="auto" hangingPunct="1">
              <a:spcAft>
                <a:spcPts val="0"/>
              </a:spcAft>
              <a:buFont typeface="Wingdings 3"/>
              <a:buChar char=""/>
              <a:defRPr/>
            </a:pPr>
            <a:r>
              <a:rPr lang="en-US" sz="3200" dirty="0"/>
              <a:t>Those who crucified Jesus didn’t realize they were fulfilling the plan of God.</a:t>
            </a:r>
          </a:p>
          <a:p>
            <a:pPr marL="109728" indent="0" algn="ctr" eaLnBrk="1" fontAlgn="auto" hangingPunct="1">
              <a:spcAft>
                <a:spcPts val="0"/>
              </a:spcAft>
              <a:buNone/>
              <a:defRPr/>
            </a:pPr>
            <a:r>
              <a:rPr lang="en-US" sz="2400" i="1" dirty="0"/>
              <a:t>“Men of Israel, listen to these words: Jesus the Nazarene, a man attested to you by God with miracles and wonders and signs which God performed through Him in your midst, just as you yourselves know – this Man, delivered over </a:t>
            </a:r>
            <a:r>
              <a:rPr lang="en-US" sz="2400" b="1" i="1" dirty="0"/>
              <a:t>by the predetermined plan and foreknowledge of God</a:t>
            </a:r>
            <a:r>
              <a:rPr lang="en-US" sz="2400" i="1" dirty="0"/>
              <a:t>, you nailed to a cross by the hands of godless men and put Him to death.”</a:t>
            </a:r>
            <a:br>
              <a:rPr lang="en-US" sz="2400" i="1" dirty="0"/>
            </a:br>
            <a:r>
              <a:rPr lang="en-US" sz="2400" i="1" dirty="0"/>
              <a:t> </a:t>
            </a:r>
            <a:r>
              <a:rPr lang="en-US" sz="2400" b="1" dirty="0">
                <a:solidFill>
                  <a:srgbClr val="FF0000"/>
                </a:solidFill>
              </a:rPr>
              <a:t>(Acts 2:22-23)</a:t>
            </a:r>
          </a:p>
          <a:p>
            <a:pPr marL="109728" indent="0" algn="ctr" eaLnBrk="1" fontAlgn="auto" hangingPunct="1">
              <a:spcAft>
                <a:spcPts val="0"/>
              </a:spcAft>
              <a:buNone/>
              <a:defRPr/>
            </a:pPr>
            <a:r>
              <a:rPr lang="en-US" sz="2400" i="1" dirty="0"/>
              <a:t>“For God so loved the world that He gave His only begotten Son, that whoever believes in Him should not perish but have everlasting life.” </a:t>
            </a:r>
            <a:r>
              <a:rPr lang="en-US" sz="2400" b="1" dirty="0">
                <a:solidFill>
                  <a:srgbClr val="FF0000"/>
                </a:solidFill>
              </a:rPr>
              <a:t>(John 3:16 </a:t>
            </a:r>
            <a:r>
              <a:rPr lang="en-US" sz="1800" b="1" dirty="0">
                <a:solidFill>
                  <a:srgbClr val="FF0000"/>
                </a:solidFill>
              </a:rPr>
              <a:t>NKJV</a:t>
            </a:r>
            <a:r>
              <a:rPr lang="en-US" sz="2400" b="1" dirty="0">
                <a:solidFill>
                  <a:srgbClr val="FF0000"/>
                </a:solidFill>
              </a:rPr>
              <a:t>)</a:t>
            </a:r>
          </a:p>
          <a:p>
            <a:pPr marL="109728" indent="0" eaLnBrk="1" fontAlgn="auto" hangingPunct="1">
              <a:spcAft>
                <a:spcPts val="0"/>
              </a:spcAft>
              <a:buNone/>
              <a:defRPr/>
            </a:pPr>
            <a:endParaRPr lang="en-US" dirty="0"/>
          </a:p>
        </p:txBody>
      </p:sp>
      <p:sp>
        <p:nvSpPr>
          <p:cNvPr id="2" name="Title 1">
            <a:extLst>
              <a:ext uri="{FF2B5EF4-FFF2-40B4-BE49-F238E27FC236}">
                <a16:creationId xmlns:a16="http://schemas.microsoft.com/office/drawing/2014/main" id="{17BEB29C-1153-22F9-EE50-AE6E49EA1DE5}"/>
              </a:ext>
            </a:extLst>
          </p:cNvPr>
          <p:cNvSpPr>
            <a:spLocks noGrp="1"/>
          </p:cNvSpPr>
          <p:nvPr>
            <p:ph type="title"/>
          </p:nvPr>
        </p:nvSpPr>
        <p:spPr>
          <a:xfrm>
            <a:off x="103186" y="35152"/>
            <a:ext cx="8937625" cy="726848"/>
          </a:xfrm>
        </p:spPr>
        <p:txBody>
          <a:bodyPr>
            <a:normAutofit/>
          </a:bodyPr>
          <a:lstStyle/>
          <a:p>
            <a:pPr algn="ctr" eaLnBrk="1" fontAlgn="auto" hangingPunct="1">
              <a:spcAft>
                <a:spcPts val="0"/>
              </a:spcAft>
              <a:defRPr/>
            </a:pPr>
            <a:r>
              <a:rPr lang="en-US" dirty="0"/>
              <a:t>God’s Eternal Plan</a:t>
            </a:r>
          </a:p>
        </p:txBody>
      </p:sp>
      <p:sp>
        <p:nvSpPr>
          <p:cNvPr id="17412" name="Slide Number Placeholder 3">
            <a:extLst>
              <a:ext uri="{FF2B5EF4-FFF2-40B4-BE49-F238E27FC236}">
                <a16:creationId xmlns:a16="http://schemas.microsoft.com/office/drawing/2014/main" id="{8C1F4181-2405-504B-8E07-B73815F8A6A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1440591B-AC91-4F74-BCE1-36E4E7C2F582}" type="slidenum">
              <a:rPr lang="en-US" altLang="en-US">
                <a:latin typeface="Verdana" panose="020B0604030504040204" pitchFamily="34" charset="0"/>
              </a:rPr>
              <a:pPr/>
              <a:t>23</a:t>
            </a:fld>
            <a:endParaRPr lang="en-US" altLang="en-US" dirty="0">
              <a:latin typeface="Verdana" panose="020B0604030504040204" pitchFamily="34" charset="0"/>
            </a:endParaRPr>
          </a:p>
        </p:txBody>
      </p:sp>
    </p:spTree>
    <p:extLst>
      <p:ext uri="{BB962C8B-B14F-4D97-AF65-F5344CB8AC3E}">
        <p14:creationId xmlns:p14="http://schemas.microsoft.com/office/powerpoint/2010/main" val="41199399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a:extLst>
              <a:ext uri="{FF2B5EF4-FFF2-40B4-BE49-F238E27FC236}">
                <a16:creationId xmlns:a16="http://schemas.microsoft.com/office/drawing/2014/main" id="{12D3ADF7-F79E-C79A-ABA0-6D7B009AA595}"/>
              </a:ext>
            </a:extLst>
          </p:cNvPr>
          <p:cNvSpPr>
            <a:spLocks noGrp="1"/>
          </p:cNvSpPr>
          <p:nvPr>
            <p:ph idx="1"/>
          </p:nvPr>
        </p:nvSpPr>
        <p:spPr>
          <a:xfrm>
            <a:off x="298920" y="914400"/>
            <a:ext cx="8538320" cy="5562600"/>
          </a:xfrm>
        </p:spPr>
        <p:txBody>
          <a:bodyPr/>
          <a:lstStyle/>
          <a:p>
            <a:pPr eaLnBrk="1" hangingPunct="1"/>
            <a:r>
              <a:rPr lang="en-US" altLang="en-US" sz="3200" dirty="0"/>
              <a:t>Peter recognized his foretold denial and wept bitterly.</a:t>
            </a:r>
          </a:p>
          <a:p>
            <a:pPr marL="109537" indent="0" algn="ctr" eaLnBrk="1" hangingPunct="1">
              <a:buNone/>
            </a:pPr>
            <a:r>
              <a:rPr lang="en-US" altLang="en-US" sz="2800" i="1" dirty="0"/>
              <a:t>“But Peter said, ‘Man, I do not know what you are talking about.’ Immediately, while he was still speaking, a rooster crowed. The Lord turned and looked at Peter. And Peter remembered the word of the Lord, how He had told him, ‘Before a rooster crows today, you will deny Me three times.’ And he went out and wept bitterly.” </a:t>
            </a:r>
            <a:r>
              <a:rPr lang="en-US" altLang="en-US" sz="2800" b="1" dirty="0">
                <a:solidFill>
                  <a:srgbClr val="FF0000"/>
                </a:solidFill>
              </a:rPr>
              <a:t>(Luke 22:60-62)</a:t>
            </a:r>
          </a:p>
          <a:p>
            <a:pPr marL="109537" indent="0" eaLnBrk="1" hangingPunct="1">
              <a:buNone/>
            </a:pPr>
            <a:endParaRPr lang="en-US" altLang="en-US" sz="2200" dirty="0"/>
          </a:p>
        </p:txBody>
      </p:sp>
      <p:sp>
        <p:nvSpPr>
          <p:cNvPr id="2" name="Title 1">
            <a:extLst>
              <a:ext uri="{FF2B5EF4-FFF2-40B4-BE49-F238E27FC236}">
                <a16:creationId xmlns:a16="http://schemas.microsoft.com/office/drawing/2014/main" id="{A692C13A-6994-21DB-15F9-8EFB2B98F298}"/>
              </a:ext>
            </a:extLst>
          </p:cNvPr>
          <p:cNvSpPr>
            <a:spLocks noGrp="1"/>
          </p:cNvSpPr>
          <p:nvPr>
            <p:ph type="title"/>
          </p:nvPr>
        </p:nvSpPr>
        <p:spPr>
          <a:xfrm>
            <a:off x="453280" y="9491"/>
            <a:ext cx="8229600" cy="906464"/>
          </a:xfrm>
        </p:spPr>
        <p:txBody>
          <a:bodyPr>
            <a:normAutofit/>
          </a:bodyPr>
          <a:lstStyle/>
          <a:p>
            <a:pPr algn="ctr" eaLnBrk="1" fontAlgn="auto" hangingPunct="1">
              <a:spcAft>
                <a:spcPts val="0"/>
              </a:spcAft>
              <a:defRPr/>
            </a:pPr>
            <a:r>
              <a:rPr lang="en-US" dirty="0"/>
              <a:t>Conclusion</a:t>
            </a:r>
          </a:p>
        </p:txBody>
      </p:sp>
      <p:sp>
        <p:nvSpPr>
          <p:cNvPr id="18438" name="Slide Number Placeholder 6">
            <a:extLst>
              <a:ext uri="{FF2B5EF4-FFF2-40B4-BE49-F238E27FC236}">
                <a16:creationId xmlns:a16="http://schemas.microsoft.com/office/drawing/2014/main" id="{6107C5FA-4BB7-20CC-EF3A-9F64376AB57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50284344-EF4D-4B06-8D62-AE3EDA6149DE}" type="slidenum">
              <a:rPr lang="en-US" altLang="en-US">
                <a:latin typeface="Verdana" panose="020B0604030504040204" pitchFamily="34" charset="0"/>
              </a:rPr>
              <a:pPr/>
              <a:t>24</a:t>
            </a:fld>
            <a:endParaRPr lang="en-US" altLang="en-US" dirty="0">
              <a:latin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fade">
                                      <p:cBhvr>
                                        <p:cTn id="7" dur="1000"/>
                                        <p:tgtEl>
                                          <p:spTgt spid="18434">
                                            <p:txEl>
                                              <p:pRg st="0" end="0"/>
                                            </p:txEl>
                                          </p:spTgt>
                                        </p:tgtEl>
                                      </p:cBhvr>
                                    </p:animEffect>
                                    <p:anim calcmode="lin" valueType="num">
                                      <p:cBhvr>
                                        <p:cTn id="8" dur="1000" fill="hold"/>
                                        <p:tgtEl>
                                          <p:spTgt spid="1843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43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434">
                                            <p:txEl>
                                              <p:pRg st="1" end="1"/>
                                            </p:txEl>
                                          </p:spTgt>
                                        </p:tgtEl>
                                        <p:attrNameLst>
                                          <p:attrName>style.visibility</p:attrName>
                                        </p:attrNameLst>
                                      </p:cBhvr>
                                      <p:to>
                                        <p:strVal val="visible"/>
                                      </p:to>
                                    </p:set>
                                    <p:animEffect transition="in" filter="fade">
                                      <p:cBhvr>
                                        <p:cTn id="14" dur="1000"/>
                                        <p:tgtEl>
                                          <p:spTgt spid="18434">
                                            <p:txEl>
                                              <p:pRg st="1" end="1"/>
                                            </p:txEl>
                                          </p:spTgt>
                                        </p:tgtEl>
                                      </p:cBhvr>
                                    </p:animEffect>
                                    <p:anim calcmode="lin" valueType="num">
                                      <p:cBhvr>
                                        <p:cTn id="15" dur="1000" fill="hold"/>
                                        <p:tgtEl>
                                          <p:spTgt spid="1843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843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C776C-F4C0-EB52-DC08-B6EFF82901B5}"/>
            </a:ext>
          </a:extLst>
        </p:cNvPr>
        <p:cNvGrpSpPr/>
        <p:nvPr/>
      </p:nvGrpSpPr>
      <p:grpSpPr>
        <a:xfrm>
          <a:off x="0" y="0"/>
          <a:ext cx="0" cy="0"/>
          <a:chOff x="0" y="0"/>
          <a:chExt cx="0" cy="0"/>
        </a:xfrm>
      </p:grpSpPr>
      <p:sp>
        <p:nvSpPr>
          <p:cNvPr id="18434" name="Content Placeholder 2">
            <a:extLst>
              <a:ext uri="{FF2B5EF4-FFF2-40B4-BE49-F238E27FC236}">
                <a16:creationId xmlns:a16="http://schemas.microsoft.com/office/drawing/2014/main" id="{C44BFEE3-40DF-C39D-EA09-2F98A3AD0503}"/>
              </a:ext>
            </a:extLst>
          </p:cNvPr>
          <p:cNvSpPr>
            <a:spLocks noGrp="1"/>
          </p:cNvSpPr>
          <p:nvPr>
            <p:ph idx="1"/>
          </p:nvPr>
        </p:nvSpPr>
        <p:spPr>
          <a:xfrm>
            <a:off x="298920" y="755780"/>
            <a:ext cx="8538320" cy="5562600"/>
          </a:xfrm>
        </p:spPr>
        <p:txBody>
          <a:bodyPr/>
          <a:lstStyle/>
          <a:p>
            <a:pPr eaLnBrk="1" hangingPunct="1"/>
            <a:r>
              <a:rPr lang="en-US" altLang="en-US" sz="3200" dirty="0"/>
              <a:t>Do we recognize our own denial and hypocrisy and cry to the Lord for forgiveness?</a:t>
            </a:r>
          </a:p>
          <a:p>
            <a:pPr marL="109537" indent="0" eaLnBrk="1" hangingPunct="1">
              <a:buNone/>
            </a:pPr>
            <a:endParaRPr lang="en-US" altLang="en-US" sz="800" dirty="0"/>
          </a:p>
          <a:p>
            <a:pPr marL="109537" indent="0" algn="ctr" eaLnBrk="1" hangingPunct="1">
              <a:buNone/>
            </a:pPr>
            <a:r>
              <a:rPr lang="en-US" altLang="en-US" sz="2800" i="1" dirty="0"/>
              <a:t>“Create in me a clean heart, O God, and renew a steadfast spirit within me. Do not cast me away from Your presence and do not take Your Holy Spirit from me. Restore to me the joy of Your salvation and sustain me with a willing spirit. Then I will teach transgressors Your ways, and sinners will be converted to You.” </a:t>
            </a:r>
            <a:r>
              <a:rPr lang="en-US" altLang="en-US" sz="2800" b="1" dirty="0">
                <a:solidFill>
                  <a:srgbClr val="FF0000"/>
                </a:solidFill>
              </a:rPr>
              <a:t>(Psalm 51:10-13)</a:t>
            </a:r>
          </a:p>
        </p:txBody>
      </p:sp>
      <p:sp>
        <p:nvSpPr>
          <p:cNvPr id="2" name="Title 1">
            <a:extLst>
              <a:ext uri="{FF2B5EF4-FFF2-40B4-BE49-F238E27FC236}">
                <a16:creationId xmlns:a16="http://schemas.microsoft.com/office/drawing/2014/main" id="{97F411FC-C2A6-3B3C-A54A-7AC8843BBEC3}"/>
              </a:ext>
            </a:extLst>
          </p:cNvPr>
          <p:cNvSpPr>
            <a:spLocks noGrp="1"/>
          </p:cNvSpPr>
          <p:nvPr>
            <p:ph type="title"/>
          </p:nvPr>
        </p:nvSpPr>
        <p:spPr>
          <a:xfrm>
            <a:off x="453280" y="9491"/>
            <a:ext cx="8229600" cy="752509"/>
          </a:xfrm>
        </p:spPr>
        <p:txBody>
          <a:bodyPr>
            <a:normAutofit/>
          </a:bodyPr>
          <a:lstStyle/>
          <a:p>
            <a:pPr algn="ctr" eaLnBrk="1" fontAlgn="auto" hangingPunct="1">
              <a:spcAft>
                <a:spcPts val="0"/>
              </a:spcAft>
              <a:defRPr/>
            </a:pPr>
            <a:r>
              <a:rPr lang="en-US" dirty="0"/>
              <a:t>Conclusion</a:t>
            </a:r>
          </a:p>
        </p:txBody>
      </p:sp>
      <p:sp>
        <p:nvSpPr>
          <p:cNvPr id="18438" name="Slide Number Placeholder 6">
            <a:extLst>
              <a:ext uri="{FF2B5EF4-FFF2-40B4-BE49-F238E27FC236}">
                <a16:creationId xmlns:a16="http://schemas.microsoft.com/office/drawing/2014/main" id="{131D82E5-6339-29D9-20C9-773229CCF99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50284344-EF4D-4B06-8D62-AE3EDA6149DE}" type="slidenum">
              <a:rPr lang="en-US" altLang="en-US">
                <a:latin typeface="Verdana" panose="020B0604030504040204" pitchFamily="34" charset="0"/>
              </a:rPr>
              <a:pPr/>
              <a:t>25</a:t>
            </a:fld>
            <a:endParaRPr lang="en-US" altLang="en-US" dirty="0">
              <a:latin typeface="Verdana" panose="020B0604030504040204" pitchFamily="34" charset="0"/>
            </a:endParaRPr>
          </a:p>
        </p:txBody>
      </p:sp>
    </p:spTree>
    <p:extLst>
      <p:ext uri="{BB962C8B-B14F-4D97-AF65-F5344CB8AC3E}">
        <p14:creationId xmlns:p14="http://schemas.microsoft.com/office/powerpoint/2010/main" val="39987206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fade">
                                      <p:cBhvr>
                                        <p:cTn id="7" dur="1000"/>
                                        <p:tgtEl>
                                          <p:spTgt spid="18434">
                                            <p:txEl>
                                              <p:pRg st="0" end="0"/>
                                            </p:txEl>
                                          </p:spTgt>
                                        </p:tgtEl>
                                      </p:cBhvr>
                                    </p:animEffect>
                                    <p:anim calcmode="lin" valueType="num">
                                      <p:cBhvr>
                                        <p:cTn id="8" dur="1000" fill="hold"/>
                                        <p:tgtEl>
                                          <p:spTgt spid="1843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43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434">
                                            <p:txEl>
                                              <p:pRg st="2" end="2"/>
                                            </p:txEl>
                                          </p:spTgt>
                                        </p:tgtEl>
                                        <p:attrNameLst>
                                          <p:attrName>style.visibility</p:attrName>
                                        </p:attrNameLst>
                                      </p:cBhvr>
                                      <p:to>
                                        <p:strVal val="visible"/>
                                      </p:to>
                                    </p:set>
                                    <p:animEffect transition="in" filter="fade">
                                      <p:cBhvr>
                                        <p:cTn id="14" dur="1000"/>
                                        <p:tgtEl>
                                          <p:spTgt spid="18434">
                                            <p:txEl>
                                              <p:pRg st="2" end="2"/>
                                            </p:txEl>
                                          </p:spTgt>
                                        </p:tgtEl>
                                      </p:cBhvr>
                                    </p:animEffect>
                                    <p:anim calcmode="lin" valueType="num">
                                      <p:cBhvr>
                                        <p:cTn id="15" dur="1000" fill="hold"/>
                                        <p:tgtEl>
                                          <p:spTgt spid="1843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843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177B0-659C-3FBA-EAE6-F2378E61E804}"/>
            </a:ext>
          </a:extLst>
        </p:cNvPr>
        <p:cNvGrpSpPr/>
        <p:nvPr/>
      </p:nvGrpSpPr>
      <p:grpSpPr>
        <a:xfrm>
          <a:off x="0" y="0"/>
          <a:ext cx="0" cy="0"/>
          <a:chOff x="0" y="0"/>
          <a:chExt cx="0" cy="0"/>
        </a:xfrm>
      </p:grpSpPr>
      <p:sp>
        <p:nvSpPr>
          <p:cNvPr id="18434" name="Content Placeholder 2">
            <a:extLst>
              <a:ext uri="{FF2B5EF4-FFF2-40B4-BE49-F238E27FC236}">
                <a16:creationId xmlns:a16="http://schemas.microsoft.com/office/drawing/2014/main" id="{191D1CA2-2CBE-F10A-4B77-E7F2A0857EC1}"/>
              </a:ext>
            </a:extLst>
          </p:cNvPr>
          <p:cNvSpPr>
            <a:spLocks noGrp="1"/>
          </p:cNvSpPr>
          <p:nvPr>
            <p:ph idx="1"/>
          </p:nvPr>
        </p:nvSpPr>
        <p:spPr>
          <a:xfrm>
            <a:off x="453280" y="990601"/>
            <a:ext cx="8538320" cy="4525962"/>
          </a:xfrm>
        </p:spPr>
        <p:txBody>
          <a:bodyPr/>
          <a:lstStyle/>
          <a:p>
            <a:pPr eaLnBrk="1" hangingPunct="1">
              <a:buFont typeface="Wingdings 3" panose="05040102010807070707" pitchFamily="18" charset="2"/>
              <a:buNone/>
            </a:pPr>
            <a:endParaRPr lang="en-US" altLang="en-US" dirty="0"/>
          </a:p>
          <a:p>
            <a:pPr eaLnBrk="1" hangingPunct="1"/>
            <a:r>
              <a:rPr lang="en-US" altLang="en-US" dirty="0"/>
              <a:t>Disciples – couldn’t answer.</a:t>
            </a:r>
            <a:br>
              <a:rPr lang="en-US" altLang="en-US" dirty="0"/>
            </a:br>
            <a:r>
              <a:rPr lang="en-US" altLang="en-US" b="1" dirty="0">
                <a:solidFill>
                  <a:srgbClr val="FF0000"/>
                </a:solidFill>
              </a:rPr>
              <a:t>Mark 14:40</a:t>
            </a:r>
          </a:p>
          <a:p>
            <a:pPr eaLnBrk="1" hangingPunct="1"/>
            <a:r>
              <a:rPr lang="en-US" altLang="en-US" dirty="0"/>
              <a:t>Judas – Hanged himself.</a:t>
            </a:r>
            <a:br>
              <a:rPr lang="en-US" altLang="en-US" dirty="0"/>
            </a:br>
            <a:r>
              <a:rPr lang="en-US" altLang="en-US" b="1" dirty="0">
                <a:solidFill>
                  <a:srgbClr val="FF0000"/>
                </a:solidFill>
              </a:rPr>
              <a:t>Matthew 27:3-5</a:t>
            </a:r>
          </a:p>
          <a:p>
            <a:pPr eaLnBrk="1" hangingPunct="1"/>
            <a:r>
              <a:rPr lang="en-US" altLang="en-US" dirty="0"/>
              <a:t>Pilate – Coward.</a:t>
            </a:r>
            <a:br>
              <a:rPr lang="en-US" altLang="en-US" dirty="0"/>
            </a:br>
            <a:r>
              <a:rPr lang="en-US" altLang="en-US" b="1" dirty="0">
                <a:solidFill>
                  <a:srgbClr val="FF0000"/>
                </a:solidFill>
              </a:rPr>
              <a:t>Matthew 27:24</a:t>
            </a:r>
          </a:p>
          <a:p>
            <a:pPr eaLnBrk="1" hangingPunct="1"/>
            <a:r>
              <a:rPr lang="en-US" altLang="en-US" dirty="0"/>
              <a:t>Jewish court – Didn’t care.</a:t>
            </a:r>
            <a:br>
              <a:rPr lang="en-US" altLang="en-US" dirty="0"/>
            </a:br>
            <a:r>
              <a:rPr lang="en-US" altLang="en-US" b="1" dirty="0">
                <a:solidFill>
                  <a:srgbClr val="FF0000"/>
                </a:solidFill>
              </a:rPr>
              <a:t>Matthew 27:1; 26:59ff</a:t>
            </a:r>
          </a:p>
        </p:txBody>
      </p:sp>
      <p:sp>
        <p:nvSpPr>
          <p:cNvPr id="2" name="Title 1">
            <a:extLst>
              <a:ext uri="{FF2B5EF4-FFF2-40B4-BE49-F238E27FC236}">
                <a16:creationId xmlns:a16="http://schemas.microsoft.com/office/drawing/2014/main" id="{14C3E998-4646-61B7-CC78-841F9F199040}"/>
              </a:ext>
            </a:extLst>
          </p:cNvPr>
          <p:cNvSpPr>
            <a:spLocks noGrp="1"/>
          </p:cNvSpPr>
          <p:nvPr>
            <p:ph type="title"/>
          </p:nvPr>
        </p:nvSpPr>
        <p:spPr>
          <a:xfrm>
            <a:off x="453280" y="84137"/>
            <a:ext cx="8229600" cy="906464"/>
          </a:xfrm>
        </p:spPr>
        <p:txBody>
          <a:bodyPr>
            <a:normAutofit/>
          </a:bodyPr>
          <a:lstStyle/>
          <a:p>
            <a:pPr algn="ctr" eaLnBrk="1" fontAlgn="auto" hangingPunct="1">
              <a:spcAft>
                <a:spcPts val="0"/>
              </a:spcAft>
              <a:defRPr/>
            </a:pPr>
            <a:r>
              <a:rPr lang="en-US" dirty="0"/>
              <a:t>Conclusion</a:t>
            </a:r>
          </a:p>
        </p:txBody>
      </p:sp>
      <p:sp>
        <p:nvSpPr>
          <p:cNvPr id="18436" name="TextBox 4">
            <a:extLst>
              <a:ext uri="{FF2B5EF4-FFF2-40B4-BE49-F238E27FC236}">
                <a16:creationId xmlns:a16="http://schemas.microsoft.com/office/drawing/2014/main" id="{9EF2E617-F2FC-C7D6-1A42-133AE8022EB6}"/>
              </a:ext>
            </a:extLst>
          </p:cNvPr>
          <p:cNvSpPr txBox="1">
            <a:spLocks noChangeArrowheads="1"/>
          </p:cNvSpPr>
          <p:nvPr/>
        </p:nvSpPr>
        <p:spPr bwMode="auto">
          <a:xfrm>
            <a:off x="5921051" y="2320925"/>
            <a:ext cx="2994349"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pPr algn="ctr" eaLnBrk="1" hangingPunct="1"/>
            <a:r>
              <a:rPr lang="en-US" altLang="en-US" sz="3200" dirty="0">
                <a:latin typeface="Verdana" panose="020B0604030504040204" pitchFamily="34" charset="0"/>
              </a:rPr>
              <a:t>Conscience </a:t>
            </a:r>
            <a:br>
              <a:rPr lang="en-US" altLang="en-US" sz="3200" dirty="0">
                <a:latin typeface="Verdana" panose="020B0604030504040204" pitchFamily="34" charset="0"/>
              </a:rPr>
            </a:br>
            <a:r>
              <a:rPr lang="en-US" altLang="en-US" sz="3200" dirty="0">
                <a:latin typeface="Verdana" panose="020B0604030504040204" pitchFamily="34" charset="0"/>
              </a:rPr>
              <a:t>should</a:t>
            </a:r>
          </a:p>
          <a:p>
            <a:pPr algn="ctr" eaLnBrk="1" hangingPunct="1"/>
            <a:r>
              <a:rPr lang="en-US" altLang="en-US" sz="3200" dirty="0">
                <a:latin typeface="Verdana" panose="020B0604030504040204" pitchFamily="34" charset="0"/>
              </a:rPr>
              <a:t>have smitten </a:t>
            </a:r>
            <a:br>
              <a:rPr lang="en-US" altLang="en-US" sz="3200" dirty="0">
                <a:latin typeface="Verdana" panose="020B0604030504040204" pitchFamily="34" charset="0"/>
              </a:rPr>
            </a:br>
            <a:r>
              <a:rPr lang="en-US" altLang="en-US" sz="3200" dirty="0">
                <a:latin typeface="Verdana" panose="020B0604030504040204" pitchFamily="34" charset="0"/>
              </a:rPr>
              <a:t>them all!</a:t>
            </a:r>
          </a:p>
        </p:txBody>
      </p:sp>
      <p:sp>
        <p:nvSpPr>
          <p:cNvPr id="6" name="Right Brace 5">
            <a:extLst>
              <a:ext uri="{FF2B5EF4-FFF2-40B4-BE49-F238E27FC236}">
                <a16:creationId xmlns:a16="http://schemas.microsoft.com/office/drawing/2014/main" id="{961D917C-8607-C0DA-7869-E70F9BA25F8A}"/>
              </a:ext>
            </a:extLst>
          </p:cNvPr>
          <p:cNvSpPr/>
          <p:nvPr/>
        </p:nvSpPr>
        <p:spPr>
          <a:xfrm>
            <a:off x="5638800" y="1539082"/>
            <a:ext cx="533400" cy="3429000"/>
          </a:xfrm>
          <a:prstGeom prst="rightBrace">
            <a:avLst/>
          </a:prstGeom>
          <a:ln w="57150"/>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dirty="0">
              <a:latin typeface="Verdana" panose="020B0604030504040204" pitchFamily="34" charset="0"/>
            </a:endParaRPr>
          </a:p>
        </p:txBody>
      </p:sp>
      <p:sp>
        <p:nvSpPr>
          <p:cNvPr id="18438" name="Slide Number Placeholder 6">
            <a:extLst>
              <a:ext uri="{FF2B5EF4-FFF2-40B4-BE49-F238E27FC236}">
                <a16:creationId xmlns:a16="http://schemas.microsoft.com/office/drawing/2014/main" id="{9A7DA73F-11CB-6867-5303-C4F89EA663B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50284344-EF4D-4B06-8D62-AE3EDA6149DE}" type="slidenum">
              <a:rPr lang="en-US" altLang="en-US">
                <a:latin typeface="Verdana" panose="020B0604030504040204" pitchFamily="34" charset="0"/>
              </a:rPr>
              <a:pPr/>
              <a:t>26</a:t>
            </a:fld>
            <a:endParaRPr lang="en-US" altLang="en-US" dirty="0">
              <a:latin typeface="Verdana" panose="020B0604030504040204" pitchFamily="34" charset="0"/>
            </a:endParaRPr>
          </a:p>
        </p:txBody>
      </p:sp>
    </p:spTree>
    <p:extLst>
      <p:ext uri="{BB962C8B-B14F-4D97-AF65-F5344CB8AC3E}">
        <p14:creationId xmlns:p14="http://schemas.microsoft.com/office/powerpoint/2010/main" val="1623562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4">
                                            <p:txEl>
                                              <p:pRg st="1" end="1"/>
                                            </p:txEl>
                                          </p:spTgt>
                                        </p:tgtEl>
                                        <p:attrNameLst>
                                          <p:attrName>style.visibility</p:attrName>
                                        </p:attrNameLst>
                                      </p:cBhvr>
                                      <p:to>
                                        <p:strVal val="visible"/>
                                      </p:to>
                                    </p:set>
                                    <p:animEffect transition="in" filter="fade">
                                      <p:cBhvr>
                                        <p:cTn id="7" dur="1000"/>
                                        <p:tgtEl>
                                          <p:spTgt spid="18434">
                                            <p:txEl>
                                              <p:pRg st="1" end="1"/>
                                            </p:txEl>
                                          </p:spTgt>
                                        </p:tgtEl>
                                      </p:cBhvr>
                                    </p:animEffect>
                                    <p:anim calcmode="lin" valueType="num">
                                      <p:cBhvr>
                                        <p:cTn id="8" dur="1000" fill="hold"/>
                                        <p:tgtEl>
                                          <p:spTgt spid="1843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843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434">
                                            <p:txEl>
                                              <p:pRg st="2" end="2"/>
                                            </p:txEl>
                                          </p:spTgt>
                                        </p:tgtEl>
                                        <p:attrNameLst>
                                          <p:attrName>style.visibility</p:attrName>
                                        </p:attrNameLst>
                                      </p:cBhvr>
                                      <p:to>
                                        <p:strVal val="visible"/>
                                      </p:to>
                                    </p:set>
                                    <p:animEffect transition="in" filter="fade">
                                      <p:cBhvr>
                                        <p:cTn id="14" dur="1000"/>
                                        <p:tgtEl>
                                          <p:spTgt spid="18434">
                                            <p:txEl>
                                              <p:pRg st="2" end="2"/>
                                            </p:txEl>
                                          </p:spTgt>
                                        </p:tgtEl>
                                      </p:cBhvr>
                                    </p:animEffect>
                                    <p:anim calcmode="lin" valueType="num">
                                      <p:cBhvr>
                                        <p:cTn id="15" dur="1000" fill="hold"/>
                                        <p:tgtEl>
                                          <p:spTgt spid="1843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843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434">
                                            <p:txEl>
                                              <p:pRg st="3" end="3"/>
                                            </p:txEl>
                                          </p:spTgt>
                                        </p:tgtEl>
                                        <p:attrNameLst>
                                          <p:attrName>style.visibility</p:attrName>
                                        </p:attrNameLst>
                                      </p:cBhvr>
                                      <p:to>
                                        <p:strVal val="visible"/>
                                      </p:to>
                                    </p:set>
                                    <p:animEffect transition="in" filter="fade">
                                      <p:cBhvr>
                                        <p:cTn id="21" dur="1000"/>
                                        <p:tgtEl>
                                          <p:spTgt spid="18434">
                                            <p:txEl>
                                              <p:pRg st="3" end="3"/>
                                            </p:txEl>
                                          </p:spTgt>
                                        </p:tgtEl>
                                      </p:cBhvr>
                                    </p:animEffect>
                                    <p:anim calcmode="lin" valueType="num">
                                      <p:cBhvr>
                                        <p:cTn id="22" dur="1000" fill="hold"/>
                                        <p:tgtEl>
                                          <p:spTgt spid="1843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843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8434">
                                            <p:txEl>
                                              <p:pRg st="4" end="4"/>
                                            </p:txEl>
                                          </p:spTgt>
                                        </p:tgtEl>
                                        <p:attrNameLst>
                                          <p:attrName>style.visibility</p:attrName>
                                        </p:attrNameLst>
                                      </p:cBhvr>
                                      <p:to>
                                        <p:strVal val="visible"/>
                                      </p:to>
                                    </p:set>
                                    <p:animEffect transition="in" filter="fade">
                                      <p:cBhvr>
                                        <p:cTn id="28" dur="1000"/>
                                        <p:tgtEl>
                                          <p:spTgt spid="18434">
                                            <p:txEl>
                                              <p:pRg st="4" end="4"/>
                                            </p:txEl>
                                          </p:spTgt>
                                        </p:tgtEl>
                                      </p:cBhvr>
                                    </p:animEffect>
                                    <p:anim calcmode="lin" valueType="num">
                                      <p:cBhvr>
                                        <p:cTn id="29" dur="1000" fill="hold"/>
                                        <p:tgtEl>
                                          <p:spTgt spid="1843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843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8436"/>
                                        </p:tgtEl>
                                        <p:attrNameLst>
                                          <p:attrName>style.visibility</p:attrName>
                                        </p:attrNameLst>
                                      </p:cBhvr>
                                      <p:to>
                                        <p:strVal val="visible"/>
                                      </p:to>
                                    </p:set>
                                    <p:animEffect transition="in" filter="fade">
                                      <p:cBhvr>
                                        <p:cTn id="40" dur="1000"/>
                                        <p:tgtEl>
                                          <p:spTgt spid="18436"/>
                                        </p:tgtEl>
                                      </p:cBhvr>
                                    </p:animEffect>
                                    <p:anim calcmode="lin" valueType="num">
                                      <p:cBhvr>
                                        <p:cTn id="41" dur="1000" fill="hold"/>
                                        <p:tgtEl>
                                          <p:spTgt spid="18436"/>
                                        </p:tgtEl>
                                        <p:attrNameLst>
                                          <p:attrName>ppt_x</p:attrName>
                                        </p:attrNameLst>
                                      </p:cBhvr>
                                      <p:tavLst>
                                        <p:tav tm="0">
                                          <p:val>
                                            <p:strVal val="#ppt_x"/>
                                          </p:val>
                                        </p:tav>
                                        <p:tav tm="100000">
                                          <p:val>
                                            <p:strVal val="#ppt_x"/>
                                          </p:val>
                                        </p:tav>
                                      </p:tavLst>
                                    </p:anim>
                                    <p:anim calcmode="lin" valueType="num">
                                      <p:cBhvr>
                                        <p:cTn id="42" dur="1000" fill="hold"/>
                                        <p:tgtEl>
                                          <p:spTgt spid="184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P spid="18436" grpId="0"/>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8DC9D-2423-F8E9-43F7-58934D98F8EA}"/>
            </a:ext>
          </a:extLst>
        </p:cNvPr>
        <p:cNvGrpSpPr/>
        <p:nvPr/>
      </p:nvGrpSpPr>
      <p:grpSpPr>
        <a:xfrm>
          <a:off x="0" y="0"/>
          <a:ext cx="0" cy="0"/>
          <a:chOff x="0" y="0"/>
          <a:chExt cx="0" cy="0"/>
        </a:xfrm>
      </p:grpSpPr>
      <p:sp>
        <p:nvSpPr>
          <p:cNvPr id="18434" name="Content Placeholder 2">
            <a:extLst>
              <a:ext uri="{FF2B5EF4-FFF2-40B4-BE49-F238E27FC236}">
                <a16:creationId xmlns:a16="http://schemas.microsoft.com/office/drawing/2014/main" id="{C72ECC57-A3F7-8868-C831-483EC8078422}"/>
              </a:ext>
            </a:extLst>
          </p:cNvPr>
          <p:cNvSpPr>
            <a:spLocks noGrp="1"/>
          </p:cNvSpPr>
          <p:nvPr>
            <p:ph idx="1"/>
          </p:nvPr>
        </p:nvSpPr>
        <p:spPr>
          <a:xfrm>
            <a:off x="453280" y="990600"/>
            <a:ext cx="8229600" cy="4952999"/>
          </a:xfrm>
        </p:spPr>
        <p:txBody>
          <a:bodyPr/>
          <a:lstStyle/>
          <a:p>
            <a:pPr eaLnBrk="1" hangingPunct="1"/>
            <a:r>
              <a:rPr lang="en-US" altLang="en-US" sz="3600" dirty="0"/>
              <a:t>Hear the Word of God.</a:t>
            </a:r>
          </a:p>
          <a:p>
            <a:pPr marL="109537" indent="0" eaLnBrk="1" hangingPunct="1">
              <a:buNone/>
            </a:pPr>
            <a:endParaRPr lang="en-US" altLang="en-US" dirty="0"/>
          </a:p>
          <a:p>
            <a:pPr marL="109537" indent="0" algn="ctr" eaLnBrk="1" hangingPunct="1">
              <a:buNone/>
            </a:pPr>
            <a:r>
              <a:rPr lang="en-US" altLang="en-US" i="1" dirty="0"/>
              <a:t>“So faith comes from hearing, and hearing by the word of Christ.” </a:t>
            </a:r>
            <a:r>
              <a:rPr lang="en-US" altLang="en-US" b="1" dirty="0">
                <a:solidFill>
                  <a:srgbClr val="FF0000"/>
                </a:solidFill>
              </a:rPr>
              <a:t>(Romans 10:17)</a:t>
            </a:r>
            <a:br>
              <a:rPr lang="en-US" altLang="en-US" dirty="0"/>
            </a:br>
            <a:endParaRPr lang="en-US" altLang="en-US" dirty="0"/>
          </a:p>
          <a:p>
            <a:pPr marL="109537" indent="0" algn="ctr" eaLnBrk="1" hangingPunct="1">
              <a:buNone/>
            </a:pPr>
            <a:r>
              <a:rPr lang="en-US" altLang="en-US" i="1" dirty="0"/>
              <a:t>“Therefore, putting aside all filthiness and all that remains of wickedness, in humility receive the word implanted, which is able to save your souls.” </a:t>
            </a:r>
            <a:r>
              <a:rPr lang="en-US" altLang="en-US" b="1" dirty="0">
                <a:solidFill>
                  <a:srgbClr val="FF0000"/>
                </a:solidFill>
              </a:rPr>
              <a:t>(James 1:21)</a:t>
            </a:r>
          </a:p>
        </p:txBody>
      </p:sp>
      <p:sp>
        <p:nvSpPr>
          <p:cNvPr id="2" name="Title 1">
            <a:extLst>
              <a:ext uri="{FF2B5EF4-FFF2-40B4-BE49-F238E27FC236}">
                <a16:creationId xmlns:a16="http://schemas.microsoft.com/office/drawing/2014/main" id="{C95B66B9-C49F-5921-B816-B8C9F08011BC}"/>
              </a:ext>
            </a:extLst>
          </p:cNvPr>
          <p:cNvSpPr>
            <a:spLocks noGrp="1"/>
          </p:cNvSpPr>
          <p:nvPr>
            <p:ph type="title"/>
          </p:nvPr>
        </p:nvSpPr>
        <p:spPr>
          <a:xfrm>
            <a:off x="453280" y="84137"/>
            <a:ext cx="8229600" cy="906464"/>
          </a:xfrm>
        </p:spPr>
        <p:txBody>
          <a:bodyPr>
            <a:normAutofit/>
          </a:bodyPr>
          <a:lstStyle/>
          <a:p>
            <a:pPr algn="ctr" eaLnBrk="1" fontAlgn="auto" hangingPunct="1">
              <a:spcAft>
                <a:spcPts val="0"/>
              </a:spcAft>
              <a:defRPr/>
            </a:pPr>
            <a:r>
              <a:rPr lang="en-US" u="sng" dirty="0"/>
              <a:t>HOW TO BE SAVED</a:t>
            </a:r>
          </a:p>
        </p:txBody>
      </p:sp>
      <p:sp>
        <p:nvSpPr>
          <p:cNvPr id="18438" name="Slide Number Placeholder 6">
            <a:extLst>
              <a:ext uri="{FF2B5EF4-FFF2-40B4-BE49-F238E27FC236}">
                <a16:creationId xmlns:a16="http://schemas.microsoft.com/office/drawing/2014/main" id="{03CCBC8B-CFB7-2987-639B-BFAAF048B68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50284344-EF4D-4B06-8D62-AE3EDA6149DE}" type="slidenum">
              <a:rPr lang="en-US" altLang="en-US">
                <a:latin typeface="Verdana" panose="020B0604030504040204" pitchFamily="34" charset="0"/>
              </a:rPr>
              <a:pPr/>
              <a:t>27</a:t>
            </a:fld>
            <a:endParaRPr lang="en-US" altLang="en-US" dirty="0">
              <a:latin typeface="Verdana" panose="020B0604030504040204" pitchFamily="34" charset="0"/>
            </a:endParaRPr>
          </a:p>
        </p:txBody>
      </p:sp>
    </p:spTree>
    <p:extLst>
      <p:ext uri="{BB962C8B-B14F-4D97-AF65-F5344CB8AC3E}">
        <p14:creationId xmlns:p14="http://schemas.microsoft.com/office/powerpoint/2010/main" val="310189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4">
                                            <p:txEl>
                                              <p:pRg st="2" end="2"/>
                                            </p:txEl>
                                          </p:spTgt>
                                        </p:tgtEl>
                                        <p:attrNameLst>
                                          <p:attrName>style.visibility</p:attrName>
                                        </p:attrNameLst>
                                      </p:cBhvr>
                                      <p:to>
                                        <p:strVal val="visible"/>
                                      </p:to>
                                    </p:set>
                                    <p:animEffect transition="in" filter="fade">
                                      <p:cBhvr>
                                        <p:cTn id="7" dur="1000"/>
                                        <p:tgtEl>
                                          <p:spTgt spid="18434">
                                            <p:txEl>
                                              <p:pRg st="2" end="2"/>
                                            </p:txEl>
                                          </p:spTgt>
                                        </p:tgtEl>
                                      </p:cBhvr>
                                    </p:animEffect>
                                    <p:anim calcmode="lin" valueType="num">
                                      <p:cBhvr>
                                        <p:cTn id="8" dur="1000" fill="hold"/>
                                        <p:tgtEl>
                                          <p:spTgt spid="1843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843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434">
                                            <p:txEl>
                                              <p:pRg st="3" end="3"/>
                                            </p:txEl>
                                          </p:spTgt>
                                        </p:tgtEl>
                                        <p:attrNameLst>
                                          <p:attrName>style.visibility</p:attrName>
                                        </p:attrNameLst>
                                      </p:cBhvr>
                                      <p:to>
                                        <p:strVal val="visible"/>
                                      </p:to>
                                    </p:set>
                                    <p:animEffect transition="in" filter="fade">
                                      <p:cBhvr>
                                        <p:cTn id="14" dur="1000"/>
                                        <p:tgtEl>
                                          <p:spTgt spid="18434">
                                            <p:txEl>
                                              <p:pRg st="3" end="3"/>
                                            </p:txEl>
                                          </p:spTgt>
                                        </p:tgtEl>
                                      </p:cBhvr>
                                    </p:animEffect>
                                    <p:anim calcmode="lin" valueType="num">
                                      <p:cBhvr>
                                        <p:cTn id="15" dur="1000" fill="hold"/>
                                        <p:tgtEl>
                                          <p:spTgt spid="1843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843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94154-1048-1863-B3C4-E2024391E8D7}"/>
            </a:ext>
          </a:extLst>
        </p:cNvPr>
        <p:cNvGrpSpPr/>
        <p:nvPr/>
      </p:nvGrpSpPr>
      <p:grpSpPr>
        <a:xfrm>
          <a:off x="0" y="0"/>
          <a:ext cx="0" cy="0"/>
          <a:chOff x="0" y="0"/>
          <a:chExt cx="0" cy="0"/>
        </a:xfrm>
      </p:grpSpPr>
      <p:sp>
        <p:nvSpPr>
          <p:cNvPr id="18434" name="Content Placeholder 2">
            <a:extLst>
              <a:ext uri="{FF2B5EF4-FFF2-40B4-BE49-F238E27FC236}">
                <a16:creationId xmlns:a16="http://schemas.microsoft.com/office/drawing/2014/main" id="{BBAFCFCF-DBAF-84CA-3CF2-089AABF4B9DF}"/>
              </a:ext>
            </a:extLst>
          </p:cNvPr>
          <p:cNvSpPr>
            <a:spLocks noGrp="1"/>
          </p:cNvSpPr>
          <p:nvPr>
            <p:ph idx="1"/>
          </p:nvPr>
        </p:nvSpPr>
        <p:spPr>
          <a:xfrm>
            <a:off x="453280" y="990600"/>
            <a:ext cx="8229600" cy="4952999"/>
          </a:xfrm>
        </p:spPr>
        <p:txBody>
          <a:bodyPr/>
          <a:lstStyle/>
          <a:p>
            <a:pPr eaLnBrk="1" hangingPunct="1"/>
            <a:r>
              <a:rPr lang="en-US" altLang="en-US" sz="3600" dirty="0"/>
              <a:t>Believe in Jesus Christ.</a:t>
            </a:r>
          </a:p>
          <a:p>
            <a:pPr marL="109537" indent="0" eaLnBrk="1" hangingPunct="1">
              <a:buNone/>
            </a:pPr>
            <a:endParaRPr lang="en-US" altLang="en-US" dirty="0"/>
          </a:p>
          <a:p>
            <a:pPr marL="109537" indent="0" algn="ctr" eaLnBrk="1" hangingPunct="1">
              <a:buNone/>
            </a:pPr>
            <a:r>
              <a:rPr lang="en-US" altLang="en-US" i="1" dirty="0"/>
              <a:t>“Therefore I said to you that you will die in your sins; for unless you believe that I am He, you will die in your sins.” </a:t>
            </a:r>
            <a:r>
              <a:rPr lang="en-US" altLang="en-US" b="1" dirty="0">
                <a:solidFill>
                  <a:srgbClr val="FF0000"/>
                </a:solidFill>
              </a:rPr>
              <a:t>(John 8:24)</a:t>
            </a:r>
            <a:br>
              <a:rPr lang="en-US" altLang="en-US" dirty="0"/>
            </a:br>
            <a:endParaRPr lang="en-US" altLang="en-US" dirty="0"/>
          </a:p>
          <a:p>
            <a:pPr marL="109537" indent="0" algn="ctr" eaLnBrk="1" hangingPunct="1">
              <a:buNone/>
            </a:pPr>
            <a:r>
              <a:rPr lang="en-US" altLang="en-US" i="1" dirty="0"/>
              <a:t>“</a:t>
            </a:r>
            <a:r>
              <a:rPr lang="en-US" i="1" dirty="0"/>
              <a:t>And without faith it is impossible to please Him, for he who comes to God must believe that He is and that He is a rewarder of those who seek Him.</a:t>
            </a:r>
            <a:r>
              <a:rPr lang="en-US" altLang="en-US" i="1" dirty="0"/>
              <a:t>” </a:t>
            </a:r>
            <a:r>
              <a:rPr lang="en-US" altLang="en-US" b="1" dirty="0">
                <a:solidFill>
                  <a:srgbClr val="FF0000"/>
                </a:solidFill>
              </a:rPr>
              <a:t>(Hebrews 11:6)</a:t>
            </a:r>
          </a:p>
        </p:txBody>
      </p:sp>
      <p:sp>
        <p:nvSpPr>
          <p:cNvPr id="2" name="Title 1">
            <a:extLst>
              <a:ext uri="{FF2B5EF4-FFF2-40B4-BE49-F238E27FC236}">
                <a16:creationId xmlns:a16="http://schemas.microsoft.com/office/drawing/2014/main" id="{471FBBE9-3ACD-3AED-9497-460FA64B8A7B}"/>
              </a:ext>
            </a:extLst>
          </p:cNvPr>
          <p:cNvSpPr>
            <a:spLocks noGrp="1"/>
          </p:cNvSpPr>
          <p:nvPr>
            <p:ph type="title"/>
          </p:nvPr>
        </p:nvSpPr>
        <p:spPr>
          <a:xfrm>
            <a:off x="453280" y="84137"/>
            <a:ext cx="8229600" cy="906464"/>
          </a:xfrm>
        </p:spPr>
        <p:txBody>
          <a:bodyPr>
            <a:normAutofit/>
          </a:bodyPr>
          <a:lstStyle/>
          <a:p>
            <a:pPr algn="ctr" eaLnBrk="1" fontAlgn="auto" hangingPunct="1">
              <a:spcAft>
                <a:spcPts val="0"/>
              </a:spcAft>
              <a:defRPr/>
            </a:pPr>
            <a:r>
              <a:rPr lang="en-US" u="sng" dirty="0"/>
              <a:t>HOW TO BE SAVED</a:t>
            </a:r>
          </a:p>
        </p:txBody>
      </p:sp>
      <p:sp>
        <p:nvSpPr>
          <p:cNvPr id="18438" name="Slide Number Placeholder 6">
            <a:extLst>
              <a:ext uri="{FF2B5EF4-FFF2-40B4-BE49-F238E27FC236}">
                <a16:creationId xmlns:a16="http://schemas.microsoft.com/office/drawing/2014/main" id="{32E7C310-526B-9EE4-2368-202032F20B4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50284344-EF4D-4B06-8D62-AE3EDA6149DE}" type="slidenum">
              <a:rPr lang="en-US" altLang="en-US">
                <a:latin typeface="Verdana" panose="020B0604030504040204" pitchFamily="34" charset="0"/>
              </a:rPr>
              <a:pPr/>
              <a:t>28</a:t>
            </a:fld>
            <a:endParaRPr lang="en-US" altLang="en-US" dirty="0">
              <a:latin typeface="Verdana" panose="020B0604030504040204" pitchFamily="34" charset="0"/>
            </a:endParaRPr>
          </a:p>
        </p:txBody>
      </p:sp>
    </p:spTree>
    <p:extLst>
      <p:ext uri="{BB962C8B-B14F-4D97-AF65-F5344CB8AC3E}">
        <p14:creationId xmlns:p14="http://schemas.microsoft.com/office/powerpoint/2010/main" val="585034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4">
                                            <p:txEl>
                                              <p:pRg st="2" end="2"/>
                                            </p:txEl>
                                          </p:spTgt>
                                        </p:tgtEl>
                                        <p:attrNameLst>
                                          <p:attrName>style.visibility</p:attrName>
                                        </p:attrNameLst>
                                      </p:cBhvr>
                                      <p:to>
                                        <p:strVal val="visible"/>
                                      </p:to>
                                    </p:set>
                                    <p:animEffect transition="in" filter="fade">
                                      <p:cBhvr>
                                        <p:cTn id="7" dur="1000"/>
                                        <p:tgtEl>
                                          <p:spTgt spid="18434">
                                            <p:txEl>
                                              <p:pRg st="2" end="2"/>
                                            </p:txEl>
                                          </p:spTgt>
                                        </p:tgtEl>
                                      </p:cBhvr>
                                    </p:animEffect>
                                    <p:anim calcmode="lin" valueType="num">
                                      <p:cBhvr>
                                        <p:cTn id="8" dur="1000" fill="hold"/>
                                        <p:tgtEl>
                                          <p:spTgt spid="1843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843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434">
                                            <p:txEl>
                                              <p:pRg st="3" end="3"/>
                                            </p:txEl>
                                          </p:spTgt>
                                        </p:tgtEl>
                                        <p:attrNameLst>
                                          <p:attrName>style.visibility</p:attrName>
                                        </p:attrNameLst>
                                      </p:cBhvr>
                                      <p:to>
                                        <p:strVal val="visible"/>
                                      </p:to>
                                    </p:set>
                                    <p:animEffect transition="in" filter="fade">
                                      <p:cBhvr>
                                        <p:cTn id="14" dur="1000"/>
                                        <p:tgtEl>
                                          <p:spTgt spid="18434">
                                            <p:txEl>
                                              <p:pRg st="3" end="3"/>
                                            </p:txEl>
                                          </p:spTgt>
                                        </p:tgtEl>
                                      </p:cBhvr>
                                    </p:animEffect>
                                    <p:anim calcmode="lin" valueType="num">
                                      <p:cBhvr>
                                        <p:cTn id="15" dur="1000" fill="hold"/>
                                        <p:tgtEl>
                                          <p:spTgt spid="1843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843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6C32D-8D78-7928-BCEF-B6AF0833876C}"/>
            </a:ext>
          </a:extLst>
        </p:cNvPr>
        <p:cNvGrpSpPr/>
        <p:nvPr/>
      </p:nvGrpSpPr>
      <p:grpSpPr>
        <a:xfrm>
          <a:off x="0" y="0"/>
          <a:ext cx="0" cy="0"/>
          <a:chOff x="0" y="0"/>
          <a:chExt cx="0" cy="0"/>
        </a:xfrm>
      </p:grpSpPr>
      <p:sp>
        <p:nvSpPr>
          <p:cNvPr id="18434" name="Content Placeholder 2">
            <a:extLst>
              <a:ext uri="{FF2B5EF4-FFF2-40B4-BE49-F238E27FC236}">
                <a16:creationId xmlns:a16="http://schemas.microsoft.com/office/drawing/2014/main" id="{6DBEDC4D-709E-5478-9937-C0D1C1626634}"/>
              </a:ext>
            </a:extLst>
          </p:cNvPr>
          <p:cNvSpPr>
            <a:spLocks noGrp="1"/>
          </p:cNvSpPr>
          <p:nvPr>
            <p:ph idx="1"/>
          </p:nvPr>
        </p:nvSpPr>
        <p:spPr>
          <a:xfrm>
            <a:off x="453280" y="990600"/>
            <a:ext cx="8229600" cy="5562600"/>
          </a:xfrm>
        </p:spPr>
        <p:txBody>
          <a:bodyPr/>
          <a:lstStyle/>
          <a:p>
            <a:pPr eaLnBrk="1" hangingPunct="1"/>
            <a:r>
              <a:rPr lang="en-US" altLang="en-US" sz="3600" dirty="0"/>
              <a:t>Repent of Sins.</a:t>
            </a:r>
          </a:p>
          <a:p>
            <a:pPr marL="109537" indent="0" eaLnBrk="1" hangingPunct="1">
              <a:buNone/>
            </a:pPr>
            <a:endParaRPr lang="en-US" altLang="en-US" dirty="0"/>
          </a:p>
          <a:p>
            <a:pPr marL="109537" indent="0" algn="ctr" eaLnBrk="1" hangingPunct="1">
              <a:buNone/>
            </a:pPr>
            <a:r>
              <a:rPr lang="en-US" altLang="en-US" i="1" dirty="0"/>
              <a:t>“</a:t>
            </a:r>
            <a:r>
              <a:rPr lang="en-US" i="1" dirty="0"/>
              <a:t>I tell you, no, but unless you repent, you will all likewise perish.</a:t>
            </a:r>
            <a:r>
              <a:rPr lang="en-US" altLang="en-US" i="1" dirty="0"/>
              <a:t>” </a:t>
            </a:r>
            <a:r>
              <a:rPr lang="en-US" altLang="en-US" b="1" dirty="0">
                <a:solidFill>
                  <a:srgbClr val="FF0000"/>
                </a:solidFill>
              </a:rPr>
              <a:t>(Luke 13:3)</a:t>
            </a:r>
          </a:p>
          <a:p>
            <a:pPr marL="109537" indent="0" algn="ctr" eaLnBrk="1" hangingPunct="1">
              <a:buNone/>
            </a:pPr>
            <a:endParaRPr lang="en-US" altLang="en-US" i="1" dirty="0"/>
          </a:p>
          <a:p>
            <a:pPr marL="109537" indent="0" algn="ctr" eaLnBrk="1" hangingPunct="1">
              <a:buNone/>
            </a:pPr>
            <a:r>
              <a:rPr lang="en-US" altLang="en-US" i="1" dirty="0"/>
              <a:t>“Peter said to them, ‘Repent, and each of you be baptized in the name of Jesus Christ for the forgiveness of your sins; and you will receive the gift of the Holy Spirit.’”</a:t>
            </a:r>
            <a:br>
              <a:rPr lang="en-US" altLang="en-US" i="1" dirty="0"/>
            </a:br>
            <a:r>
              <a:rPr lang="en-US" altLang="en-US" b="1" dirty="0">
                <a:solidFill>
                  <a:srgbClr val="FF0000"/>
                </a:solidFill>
              </a:rPr>
              <a:t>(Acts 2:38)</a:t>
            </a:r>
            <a:br>
              <a:rPr lang="en-US" altLang="en-US" dirty="0"/>
            </a:br>
            <a:endParaRPr lang="en-US" altLang="en-US" dirty="0"/>
          </a:p>
        </p:txBody>
      </p:sp>
      <p:sp>
        <p:nvSpPr>
          <p:cNvPr id="2" name="Title 1">
            <a:extLst>
              <a:ext uri="{FF2B5EF4-FFF2-40B4-BE49-F238E27FC236}">
                <a16:creationId xmlns:a16="http://schemas.microsoft.com/office/drawing/2014/main" id="{2563A7AD-76F5-6F9A-AAAB-AD94D7A3750C}"/>
              </a:ext>
            </a:extLst>
          </p:cNvPr>
          <p:cNvSpPr>
            <a:spLocks noGrp="1"/>
          </p:cNvSpPr>
          <p:nvPr>
            <p:ph type="title"/>
          </p:nvPr>
        </p:nvSpPr>
        <p:spPr>
          <a:xfrm>
            <a:off x="453280" y="84137"/>
            <a:ext cx="8229600" cy="906464"/>
          </a:xfrm>
        </p:spPr>
        <p:txBody>
          <a:bodyPr>
            <a:normAutofit/>
          </a:bodyPr>
          <a:lstStyle/>
          <a:p>
            <a:pPr algn="ctr" eaLnBrk="1" fontAlgn="auto" hangingPunct="1">
              <a:spcAft>
                <a:spcPts val="0"/>
              </a:spcAft>
              <a:defRPr/>
            </a:pPr>
            <a:r>
              <a:rPr lang="en-US" u="sng" dirty="0"/>
              <a:t>HOW TO BE SAVED</a:t>
            </a:r>
          </a:p>
        </p:txBody>
      </p:sp>
      <p:sp>
        <p:nvSpPr>
          <p:cNvPr id="18438" name="Slide Number Placeholder 6">
            <a:extLst>
              <a:ext uri="{FF2B5EF4-FFF2-40B4-BE49-F238E27FC236}">
                <a16:creationId xmlns:a16="http://schemas.microsoft.com/office/drawing/2014/main" id="{D8BDCFA2-87E4-A3BD-EDB1-F8415D74C07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50284344-EF4D-4B06-8D62-AE3EDA6149DE}" type="slidenum">
              <a:rPr lang="en-US" altLang="en-US">
                <a:latin typeface="Verdana" panose="020B0604030504040204" pitchFamily="34" charset="0"/>
              </a:rPr>
              <a:pPr/>
              <a:t>29</a:t>
            </a:fld>
            <a:endParaRPr lang="en-US" altLang="en-US" dirty="0">
              <a:latin typeface="Verdana" panose="020B0604030504040204" pitchFamily="34" charset="0"/>
            </a:endParaRPr>
          </a:p>
        </p:txBody>
      </p:sp>
    </p:spTree>
    <p:extLst>
      <p:ext uri="{BB962C8B-B14F-4D97-AF65-F5344CB8AC3E}">
        <p14:creationId xmlns:p14="http://schemas.microsoft.com/office/powerpoint/2010/main" val="36099855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4">
                                            <p:txEl>
                                              <p:pRg st="2" end="2"/>
                                            </p:txEl>
                                          </p:spTgt>
                                        </p:tgtEl>
                                        <p:attrNameLst>
                                          <p:attrName>style.visibility</p:attrName>
                                        </p:attrNameLst>
                                      </p:cBhvr>
                                      <p:to>
                                        <p:strVal val="visible"/>
                                      </p:to>
                                    </p:set>
                                    <p:animEffect transition="in" filter="fade">
                                      <p:cBhvr>
                                        <p:cTn id="7" dur="1000"/>
                                        <p:tgtEl>
                                          <p:spTgt spid="18434">
                                            <p:txEl>
                                              <p:pRg st="2" end="2"/>
                                            </p:txEl>
                                          </p:spTgt>
                                        </p:tgtEl>
                                      </p:cBhvr>
                                    </p:animEffect>
                                    <p:anim calcmode="lin" valueType="num">
                                      <p:cBhvr>
                                        <p:cTn id="8" dur="1000" fill="hold"/>
                                        <p:tgtEl>
                                          <p:spTgt spid="1843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843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434">
                                            <p:txEl>
                                              <p:pRg st="4" end="4"/>
                                            </p:txEl>
                                          </p:spTgt>
                                        </p:tgtEl>
                                        <p:attrNameLst>
                                          <p:attrName>style.visibility</p:attrName>
                                        </p:attrNameLst>
                                      </p:cBhvr>
                                      <p:to>
                                        <p:strVal val="visible"/>
                                      </p:to>
                                    </p:set>
                                    <p:animEffect transition="in" filter="fade">
                                      <p:cBhvr>
                                        <p:cTn id="14" dur="1000"/>
                                        <p:tgtEl>
                                          <p:spTgt spid="18434">
                                            <p:txEl>
                                              <p:pRg st="4" end="4"/>
                                            </p:txEl>
                                          </p:spTgt>
                                        </p:tgtEl>
                                      </p:cBhvr>
                                    </p:animEffect>
                                    <p:anim calcmode="lin" valueType="num">
                                      <p:cBhvr>
                                        <p:cTn id="15" dur="1000" fill="hold"/>
                                        <p:tgtEl>
                                          <p:spTgt spid="1843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843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8C9C5-2F41-638C-0DA0-E6F7E05F7551}"/>
            </a:ext>
          </a:extLst>
        </p:cNvPr>
        <p:cNvGrpSpPr/>
        <p:nvPr/>
      </p:nvGrpSpPr>
      <p:grpSpPr>
        <a:xfrm>
          <a:off x="0" y="0"/>
          <a:ext cx="0" cy="0"/>
          <a:chOff x="0" y="0"/>
          <a:chExt cx="0" cy="0"/>
        </a:xfrm>
      </p:grpSpPr>
      <p:sp>
        <p:nvSpPr>
          <p:cNvPr id="18434" name="Content Placeholder 2">
            <a:extLst>
              <a:ext uri="{FF2B5EF4-FFF2-40B4-BE49-F238E27FC236}">
                <a16:creationId xmlns:a16="http://schemas.microsoft.com/office/drawing/2014/main" id="{CFBA178C-D1CB-D715-F4DA-F91C63198F18}"/>
              </a:ext>
            </a:extLst>
          </p:cNvPr>
          <p:cNvSpPr>
            <a:spLocks noGrp="1"/>
          </p:cNvSpPr>
          <p:nvPr>
            <p:ph idx="1"/>
          </p:nvPr>
        </p:nvSpPr>
        <p:spPr>
          <a:xfrm>
            <a:off x="76200" y="1066800"/>
            <a:ext cx="8937625" cy="5562600"/>
          </a:xfrm>
        </p:spPr>
        <p:txBody>
          <a:bodyPr/>
          <a:lstStyle/>
          <a:p>
            <a:pPr eaLnBrk="1" hangingPunct="1"/>
            <a:r>
              <a:rPr lang="en-US" altLang="en-US" sz="3600" dirty="0"/>
              <a:t>Confess Jesus as Lord.</a:t>
            </a:r>
          </a:p>
          <a:p>
            <a:pPr marL="109537" indent="0" eaLnBrk="1" hangingPunct="1">
              <a:buNone/>
            </a:pPr>
            <a:endParaRPr lang="en-US" altLang="en-US" sz="800" dirty="0"/>
          </a:p>
          <a:p>
            <a:pPr marL="109537" indent="0" algn="ctr" eaLnBrk="1" hangingPunct="1">
              <a:buNone/>
            </a:pPr>
            <a:r>
              <a:rPr lang="en-US" altLang="en-US" i="1" dirty="0"/>
              <a:t>“… </a:t>
            </a:r>
            <a:r>
              <a:rPr lang="en-US" i="1" dirty="0"/>
              <a:t>that if you confess with your mouth Jesus as Lord, and believe in your heart that God raised Him from the dead, you will be saved; for with the heart a person believes, resulting in righteousness, and with the mouth he confesses, resulting in salvation.</a:t>
            </a:r>
            <a:r>
              <a:rPr lang="en-US" altLang="en-US" i="1" dirty="0"/>
              <a:t>” </a:t>
            </a:r>
            <a:r>
              <a:rPr lang="en-US" altLang="en-US" b="1" dirty="0">
                <a:solidFill>
                  <a:srgbClr val="FF0000"/>
                </a:solidFill>
              </a:rPr>
              <a:t>(Romans 10:9-10)</a:t>
            </a:r>
          </a:p>
          <a:p>
            <a:pPr marL="109537" indent="0" algn="ctr" eaLnBrk="1" hangingPunct="1">
              <a:buNone/>
            </a:pPr>
            <a:endParaRPr lang="en-US" altLang="en-US" sz="800" i="1" dirty="0"/>
          </a:p>
          <a:p>
            <a:pPr marL="109537" indent="0" algn="ctr" eaLnBrk="1" hangingPunct="1">
              <a:buNone/>
            </a:pPr>
            <a:r>
              <a:rPr lang="en-US" altLang="en-US" i="1" dirty="0"/>
              <a:t>“Therefore everyone who confesses Me before men, I will also confess him before My Father who is in heaven.” </a:t>
            </a:r>
            <a:r>
              <a:rPr lang="en-US" altLang="en-US" b="1" dirty="0">
                <a:solidFill>
                  <a:srgbClr val="FF0000"/>
                </a:solidFill>
              </a:rPr>
              <a:t>(Matthew 10:32)</a:t>
            </a:r>
            <a:br>
              <a:rPr lang="en-US" altLang="en-US" dirty="0"/>
            </a:br>
            <a:endParaRPr lang="en-US" altLang="en-US" dirty="0"/>
          </a:p>
        </p:txBody>
      </p:sp>
      <p:sp>
        <p:nvSpPr>
          <p:cNvPr id="2" name="Title 1">
            <a:extLst>
              <a:ext uri="{FF2B5EF4-FFF2-40B4-BE49-F238E27FC236}">
                <a16:creationId xmlns:a16="http://schemas.microsoft.com/office/drawing/2014/main" id="{EC6CC87B-8EDC-01AF-D0B7-FBC3B6F62627}"/>
              </a:ext>
            </a:extLst>
          </p:cNvPr>
          <p:cNvSpPr>
            <a:spLocks noGrp="1"/>
          </p:cNvSpPr>
          <p:nvPr>
            <p:ph type="title"/>
          </p:nvPr>
        </p:nvSpPr>
        <p:spPr>
          <a:xfrm>
            <a:off x="453280" y="84137"/>
            <a:ext cx="8229600" cy="906464"/>
          </a:xfrm>
        </p:spPr>
        <p:txBody>
          <a:bodyPr>
            <a:normAutofit/>
          </a:bodyPr>
          <a:lstStyle/>
          <a:p>
            <a:pPr algn="ctr" eaLnBrk="1" fontAlgn="auto" hangingPunct="1">
              <a:spcAft>
                <a:spcPts val="0"/>
              </a:spcAft>
              <a:defRPr/>
            </a:pPr>
            <a:r>
              <a:rPr lang="en-US" u="sng" dirty="0"/>
              <a:t>HOW TO BE SAVED</a:t>
            </a:r>
          </a:p>
        </p:txBody>
      </p:sp>
      <p:sp>
        <p:nvSpPr>
          <p:cNvPr id="18438" name="Slide Number Placeholder 6">
            <a:extLst>
              <a:ext uri="{FF2B5EF4-FFF2-40B4-BE49-F238E27FC236}">
                <a16:creationId xmlns:a16="http://schemas.microsoft.com/office/drawing/2014/main" id="{EF008763-8377-185A-C1E9-A4FC6CE2032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50284344-EF4D-4B06-8D62-AE3EDA6149DE}" type="slidenum">
              <a:rPr lang="en-US" altLang="en-US">
                <a:latin typeface="Verdana" panose="020B0604030504040204" pitchFamily="34" charset="0"/>
              </a:rPr>
              <a:pPr/>
              <a:t>30</a:t>
            </a:fld>
            <a:endParaRPr lang="en-US" altLang="en-US" dirty="0">
              <a:latin typeface="Verdana" panose="020B0604030504040204" pitchFamily="34" charset="0"/>
            </a:endParaRPr>
          </a:p>
        </p:txBody>
      </p:sp>
    </p:spTree>
    <p:extLst>
      <p:ext uri="{BB962C8B-B14F-4D97-AF65-F5344CB8AC3E}">
        <p14:creationId xmlns:p14="http://schemas.microsoft.com/office/powerpoint/2010/main" val="10596476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4">
                                            <p:txEl>
                                              <p:pRg st="2" end="2"/>
                                            </p:txEl>
                                          </p:spTgt>
                                        </p:tgtEl>
                                        <p:attrNameLst>
                                          <p:attrName>style.visibility</p:attrName>
                                        </p:attrNameLst>
                                      </p:cBhvr>
                                      <p:to>
                                        <p:strVal val="visible"/>
                                      </p:to>
                                    </p:set>
                                    <p:animEffect transition="in" filter="fade">
                                      <p:cBhvr>
                                        <p:cTn id="7" dur="1000"/>
                                        <p:tgtEl>
                                          <p:spTgt spid="18434">
                                            <p:txEl>
                                              <p:pRg st="2" end="2"/>
                                            </p:txEl>
                                          </p:spTgt>
                                        </p:tgtEl>
                                      </p:cBhvr>
                                    </p:animEffect>
                                    <p:anim calcmode="lin" valueType="num">
                                      <p:cBhvr>
                                        <p:cTn id="8" dur="1000" fill="hold"/>
                                        <p:tgtEl>
                                          <p:spTgt spid="1843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843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434">
                                            <p:txEl>
                                              <p:pRg st="4" end="4"/>
                                            </p:txEl>
                                          </p:spTgt>
                                        </p:tgtEl>
                                        <p:attrNameLst>
                                          <p:attrName>style.visibility</p:attrName>
                                        </p:attrNameLst>
                                      </p:cBhvr>
                                      <p:to>
                                        <p:strVal val="visible"/>
                                      </p:to>
                                    </p:set>
                                    <p:animEffect transition="in" filter="fade">
                                      <p:cBhvr>
                                        <p:cTn id="14" dur="1000"/>
                                        <p:tgtEl>
                                          <p:spTgt spid="18434">
                                            <p:txEl>
                                              <p:pRg st="4" end="4"/>
                                            </p:txEl>
                                          </p:spTgt>
                                        </p:tgtEl>
                                      </p:cBhvr>
                                    </p:animEffect>
                                    <p:anim calcmode="lin" valueType="num">
                                      <p:cBhvr>
                                        <p:cTn id="15" dur="1000" fill="hold"/>
                                        <p:tgtEl>
                                          <p:spTgt spid="1843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843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1273E-A90C-34DB-34B1-131C67ED5A11}"/>
            </a:ext>
          </a:extLst>
        </p:cNvPr>
        <p:cNvGrpSpPr/>
        <p:nvPr/>
      </p:nvGrpSpPr>
      <p:grpSpPr>
        <a:xfrm>
          <a:off x="0" y="0"/>
          <a:ext cx="0" cy="0"/>
          <a:chOff x="0" y="0"/>
          <a:chExt cx="0" cy="0"/>
        </a:xfrm>
      </p:grpSpPr>
      <p:sp>
        <p:nvSpPr>
          <p:cNvPr id="18434" name="Content Placeholder 2">
            <a:extLst>
              <a:ext uri="{FF2B5EF4-FFF2-40B4-BE49-F238E27FC236}">
                <a16:creationId xmlns:a16="http://schemas.microsoft.com/office/drawing/2014/main" id="{DFC4097B-A01E-15E2-5EB7-D09CB876C260}"/>
              </a:ext>
            </a:extLst>
          </p:cNvPr>
          <p:cNvSpPr>
            <a:spLocks noGrp="1"/>
          </p:cNvSpPr>
          <p:nvPr>
            <p:ph idx="1"/>
          </p:nvPr>
        </p:nvSpPr>
        <p:spPr>
          <a:xfrm>
            <a:off x="453280" y="1066800"/>
            <a:ext cx="8229600" cy="5562600"/>
          </a:xfrm>
        </p:spPr>
        <p:txBody>
          <a:bodyPr/>
          <a:lstStyle/>
          <a:p>
            <a:pPr eaLnBrk="1" hangingPunct="1"/>
            <a:r>
              <a:rPr lang="en-US" altLang="en-US" sz="3600" dirty="0"/>
              <a:t>Be Baptized for Forgiveness.</a:t>
            </a:r>
          </a:p>
          <a:p>
            <a:pPr marL="109537" indent="0" eaLnBrk="1" hangingPunct="1">
              <a:buNone/>
            </a:pPr>
            <a:endParaRPr lang="en-US" altLang="en-US" sz="800" dirty="0"/>
          </a:p>
          <a:p>
            <a:pPr marL="109537" indent="0" algn="ctr" eaLnBrk="1" hangingPunct="1">
              <a:buNone/>
            </a:pPr>
            <a:r>
              <a:rPr lang="en-US" altLang="en-US" i="1" dirty="0"/>
              <a:t>“</a:t>
            </a:r>
            <a:r>
              <a:rPr lang="en-US" i="1" dirty="0"/>
              <a:t>He who has believed and has been baptized shall be saved; but he who has disbelieved shall be condemned</a:t>
            </a:r>
            <a:r>
              <a:rPr lang="en-US" altLang="en-US" i="1" dirty="0"/>
              <a:t>.” </a:t>
            </a:r>
            <a:r>
              <a:rPr lang="en-US" altLang="en-US" b="1" dirty="0">
                <a:solidFill>
                  <a:srgbClr val="FF0000"/>
                </a:solidFill>
              </a:rPr>
              <a:t>(Mark 16:16)</a:t>
            </a:r>
            <a:br>
              <a:rPr lang="en-US" altLang="en-US" dirty="0"/>
            </a:br>
            <a:endParaRPr lang="en-US" altLang="en-US" dirty="0"/>
          </a:p>
          <a:p>
            <a:pPr marL="109537" indent="0" algn="ctr" eaLnBrk="1" hangingPunct="1">
              <a:buNone/>
            </a:pPr>
            <a:r>
              <a:rPr lang="en-US" i="1" dirty="0"/>
              <a:t>“Corresponding to that, baptism now saves you – not the removal of dirt from the flesh, but an appeal to God for a good conscience – through the resurrection of Jesus Christ …</a:t>
            </a:r>
            <a:r>
              <a:rPr lang="en-US" altLang="en-US" i="1" dirty="0"/>
              <a:t>”</a:t>
            </a:r>
            <a:br>
              <a:rPr lang="en-US" altLang="en-US" i="1" dirty="0"/>
            </a:br>
            <a:r>
              <a:rPr lang="en-US" altLang="en-US" b="1" dirty="0">
                <a:solidFill>
                  <a:srgbClr val="FF0000"/>
                </a:solidFill>
              </a:rPr>
              <a:t>(1 Peter 3:21)</a:t>
            </a:r>
          </a:p>
          <a:p>
            <a:pPr marL="109537" indent="0" algn="ctr" eaLnBrk="1" hangingPunct="1">
              <a:buNone/>
            </a:pPr>
            <a:endParaRPr lang="en-US" altLang="en-US" sz="800" i="1" dirty="0"/>
          </a:p>
        </p:txBody>
      </p:sp>
      <p:sp>
        <p:nvSpPr>
          <p:cNvPr id="2" name="Title 1">
            <a:extLst>
              <a:ext uri="{FF2B5EF4-FFF2-40B4-BE49-F238E27FC236}">
                <a16:creationId xmlns:a16="http://schemas.microsoft.com/office/drawing/2014/main" id="{06F54ACE-73EF-E338-952D-F0E585262FCD}"/>
              </a:ext>
            </a:extLst>
          </p:cNvPr>
          <p:cNvSpPr>
            <a:spLocks noGrp="1"/>
          </p:cNvSpPr>
          <p:nvPr>
            <p:ph type="title"/>
          </p:nvPr>
        </p:nvSpPr>
        <p:spPr>
          <a:xfrm>
            <a:off x="453280" y="84137"/>
            <a:ext cx="8229600" cy="906464"/>
          </a:xfrm>
        </p:spPr>
        <p:txBody>
          <a:bodyPr>
            <a:normAutofit/>
          </a:bodyPr>
          <a:lstStyle/>
          <a:p>
            <a:pPr algn="ctr" eaLnBrk="1" fontAlgn="auto" hangingPunct="1">
              <a:spcAft>
                <a:spcPts val="0"/>
              </a:spcAft>
              <a:defRPr/>
            </a:pPr>
            <a:r>
              <a:rPr lang="en-US" u="sng" dirty="0"/>
              <a:t>HOW TO BE SAVED</a:t>
            </a:r>
          </a:p>
        </p:txBody>
      </p:sp>
      <p:sp>
        <p:nvSpPr>
          <p:cNvPr id="18438" name="Slide Number Placeholder 6">
            <a:extLst>
              <a:ext uri="{FF2B5EF4-FFF2-40B4-BE49-F238E27FC236}">
                <a16:creationId xmlns:a16="http://schemas.microsoft.com/office/drawing/2014/main" id="{9E6BD644-CEF2-A7A8-28A0-CBD2529420C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50284344-EF4D-4B06-8D62-AE3EDA6149DE}" type="slidenum">
              <a:rPr lang="en-US" altLang="en-US">
                <a:latin typeface="Verdana" panose="020B0604030504040204" pitchFamily="34" charset="0"/>
              </a:rPr>
              <a:pPr/>
              <a:t>31</a:t>
            </a:fld>
            <a:endParaRPr lang="en-US" altLang="en-US" dirty="0">
              <a:latin typeface="Verdana" panose="020B0604030504040204" pitchFamily="34" charset="0"/>
            </a:endParaRPr>
          </a:p>
        </p:txBody>
      </p:sp>
    </p:spTree>
    <p:extLst>
      <p:ext uri="{BB962C8B-B14F-4D97-AF65-F5344CB8AC3E}">
        <p14:creationId xmlns:p14="http://schemas.microsoft.com/office/powerpoint/2010/main" val="6749388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4">
                                            <p:txEl>
                                              <p:pRg st="2" end="2"/>
                                            </p:txEl>
                                          </p:spTgt>
                                        </p:tgtEl>
                                        <p:attrNameLst>
                                          <p:attrName>style.visibility</p:attrName>
                                        </p:attrNameLst>
                                      </p:cBhvr>
                                      <p:to>
                                        <p:strVal val="visible"/>
                                      </p:to>
                                    </p:set>
                                    <p:animEffect transition="in" filter="fade">
                                      <p:cBhvr>
                                        <p:cTn id="7" dur="1000"/>
                                        <p:tgtEl>
                                          <p:spTgt spid="18434">
                                            <p:txEl>
                                              <p:pRg st="2" end="2"/>
                                            </p:txEl>
                                          </p:spTgt>
                                        </p:tgtEl>
                                      </p:cBhvr>
                                    </p:animEffect>
                                    <p:anim calcmode="lin" valueType="num">
                                      <p:cBhvr>
                                        <p:cTn id="8" dur="1000" fill="hold"/>
                                        <p:tgtEl>
                                          <p:spTgt spid="1843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843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434">
                                            <p:txEl>
                                              <p:pRg st="3" end="3"/>
                                            </p:txEl>
                                          </p:spTgt>
                                        </p:tgtEl>
                                        <p:attrNameLst>
                                          <p:attrName>style.visibility</p:attrName>
                                        </p:attrNameLst>
                                      </p:cBhvr>
                                      <p:to>
                                        <p:strVal val="visible"/>
                                      </p:to>
                                    </p:set>
                                    <p:animEffect transition="in" filter="fade">
                                      <p:cBhvr>
                                        <p:cTn id="14" dur="1000"/>
                                        <p:tgtEl>
                                          <p:spTgt spid="18434">
                                            <p:txEl>
                                              <p:pRg st="3" end="3"/>
                                            </p:txEl>
                                          </p:spTgt>
                                        </p:tgtEl>
                                      </p:cBhvr>
                                    </p:animEffect>
                                    <p:anim calcmode="lin" valueType="num">
                                      <p:cBhvr>
                                        <p:cTn id="15" dur="1000" fill="hold"/>
                                        <p:tgtEl>
                                          <p:spTgt spid="1843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843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04D00-3B19-09A6-E467-E501C34180F4}"/>
            </a:ext>
          </a:extLst>
        </p:cNvPr>
        <p:cNvGrpSpPr/>
        <p:nvPr/>
      </p:nvGrpSpPr>
      <p:grpSpPr>
        <a:xfrm>
          <a:off x="0" y="0"/>
          <a:ext cx="0" cy="0"/>
          <a:chOff x="0" y="0"/>
          <a:chExt cx="0" cy="0"/>
        </a:xfrm>
      </p:grpSpPr>
      <p:sp>
        <p:nvSpPr>
          <p:cNvPr id="18434" name="Content Placeholder 2">
            <a:extLst>
              <a:ext uri="{FF2B5EF4-FFF2-40B4-BE49-F238E27FC236}">
                <a16:creationId xmlns:a16="http://schemas.microsoft.com/office/drawing/2014/main" id="{1D583C59-6F6E-1A52-8861-5DDC3D5A9BAF}"/>
              </a:ext>
            </a:extLst>
          </p:cNvPr>
          <p:cNvSpPr>
            <a:spLocks noGrp="1"/>
          </p:cNvSpPr>
          <p:nvPr>
            <p:ph idx="1"/>
          </p:nvPr>
        </p:nvSpPr>
        <p:spPr>
          <a:xfrm>
            <a:off x="453280" y="1066800"/>
            <a:ext cx="8229600" cy="5181600"/>
          </a:xfrm>
        </p:spPr>
        <p:txBody>
          <a:bodyPr/>
          <a:lstStyle/>
          <a:p>
            <a:pPr eaLnBrk="1" hangingPunct="1"/>
            <a:r>
              <a:rPr lang="en-US" altLang="en-US" sz="3600" dirty="0"/>
              <a:t>Remain Faithful to the Lord.</a:t>
            </a:r>
          </a:p>
          <a:p>
            <a:pPr marL="109537" indent="0" eaLnBrk="1" hangingPunct="1">
              <a:buNone/>
            </a:pPr>
            <a:endParaRPr lang="en-US" altLang="en-US" sz="800" dirty="0"/>
          </a:p>
          <a:p>
            <a:pPr marL="109537" indent="0" algn="ctr" eaLnBrk="1" hangingPunct="1">
              <a:buNone/>
            </a:pPr>
            <a:r>
              <a:rPr lang="en-US" i="1" dirty="0"/>
              <a:t>“Not everyone who says to Me, ‘Lord, Lord,’ will enter the kingdom of heaven, but he who does the will of My Father who is in heaven will enter.</a:t>
            </a:r>
            <a:r>
              <a:rPr lang="en-US" altLang="en-US" i="1" dirty="0"/>
              <a:t>” </a:t>
            </a:r>
            <a:r>
              <a:rPr lang="en-US" altLang="en-US" b="1" dirty="0">
                <a:solidFill>
                  <a:srgbClr val="FF0000"/>
                </a:solidFill>
              </a:rPr>
              <a:t>(Matthew 7:21)</a:t>
            </a:r>
            <a:br>
              <a:rPr lang="en-US" altLang="en-US" dirty="0"/>
            </a:br>
            <a:endParaRPr lang="en-US" altLang="en-US" dirty="0"/>
          </a:p>
          <a:p>
            <a:pPr marL="109537" indent="0" algn="ctr" eaLnBrk="1" hangingPunct="1">
              <a:buNone/>
            </a:pPr>
            <a:r>
              <a:rPr lang="en-US" i="1" dirty="0"/>
              <a:t>“Take care, brethren, that there not be in any one of you an evil, unbelieving heart that falls away from the living God.</a:t>
            </a:r>
            <a:r>
              <a:rPr lang="en-US" altLang="en-US" i="1" dirty="0"/>
              <a:t>”</a:t>
            </a:r>
            <a:br>
              <a:rPr lang="en-US" altLang="en-US" i="1" dirty="0"/>
            </a:br>
            <a:r>
              <a:rPr lang="en-US" altLang="en-US" b="1" dirty="0">
                <a:solidFill>
                  <a:srgbClr val="FF0000"/>
                </a:solidFill>
              </a:rPr>
              <a:t>(Hebrews 3:12)</a:t>
            </a:r>
          </a:p>
          <a:p>
            <a:pPr marL="109537" indent="0" algn="ctr" eaLnBrk="1" hangingPunct="1">
              <a:buNone/>
            </a:pPr>
            <a:endParaRPr lang="en-US" altLang="en-US" sz="800" i="1" dirty="0"/>
          </a:p>
        </p:txBody>
      </p:sp>
      <p:sp>
        <p:nvSpPr>
          <p:cNvPr id="2" name="Title 1">
            <a:extLst>
              <a:ext uri="{FF2B5EF4-FFF2-40B4-BE49-F238E27FC236}">
                <a16:creationId xmlns:a16="http://schemas.microsoft.com/office/drawing/2014/main" id="{2262D173-F26A-5C45-507F-E11A5CB3406E}"/>
              </a:ext>
            </a:extLst>
          </p:cNvPr>
          <p:cNvSpPr>
            <a:spLocks noGrp="1"/>
          </p:cNvSpPr>
          <p:nvPr>
            <p:ph type="title"/>
          </p:nvPr>
        </p:nvSpPr>
        <p:spPr>
          <a:xfrm>
            <a:off x="453280" y="84137"/>
            <a:ext cx="8229600" cy="906464"/>
          </a:xfrm>
        </p:spPr>
        <p:txBody>
          <a:bodyPr>
            <a:normAutofit/>
          </a:bodyPr>
          <a:lstStyle/>
          <a:p>
            <a:pPr algn="ctr" eaLnBrk="1" fontAlgn="auto" hangingPunct="1">
              <a:spcAft>
                <a:spcPts val="0"/>
              </a:spcAft>
              <a:defRPr/>
            </a:pPr>
            <a:r>
              <a:rPr lang="en-US" u="sng" dirty="0"/>
              <a:t>HOW TO BE SAVED</a:t>
            </a:r>
          </a:p>
        </p:txBody>
      </p:sp>
      <p:sp>
        <p:nvSpPr>
          <p:cNvPr id="18438" name="Slide Number Placeholder 6">
            <a:extLst>
              <a:ext uri="{FF2B5EF4-FFF2-40B4-BE49-F238E27FC236}">
                <a16:creationId xmlns:a16="http://schemas.microsoft.com/office/drawing/2014/main" id="{D6E2F902-CEAD-CF28-1DF3-43E8BE5F4D7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ucida Sans Unicode" panose="020B0602030504020204" pitchFamily="34" charset="0"/>
              </a:defRPr>
            </a:lvl1pPr>
            <a:lvl2pPr marL="742950" indent="-285750">
              <a:defRPr>
                <a:solidFill>
                  <a:schemeClr val="tx1"/>
                </a:solidFill>
                <a:latin typeface="Lucida Sans Unicode" panose="020B0602030504020204" pitchFamily="34" charset="0"/>
              </a:defRPr>
            </a:lvl2pPr>
            <a:lvl3pPr marL="1143000" indent="-228600">
              <a:defRPr>
                <a:solidFill>
                  <a:schemeClr val="tx1"/>
                </a:solidFill>
                <a:latin typeface="Lucida Sans Unicode" panose="020B0602030504020204" pitchFamily="34" charset="0"/>
              </a:defRPr>
            </a:lvl3pPr>
            <a:lvl4pPr marL="1600200" indent="-228600">
              <a:defRPr>
                <a:solidFill>
                  <a:schemeClr val="tx1"/>
                </a:solidFill>
                <a:latin typeface="Lucida Sans Unicode" panose="020B0602030504020204" pitchFamily="34" charset="0"/>
              </a:defRPr>
            </a:lvl4pPr>
            <a:lvl5pPr marL="2057400" indent="-228600">
              <a:defRPr>
                <a:solidFill>
                  <a:schemeClr val="tx1"/>
                </a:solidFill>
                <a:latin typeface="Lucida Sans Unicode" panose="020B0602030504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defRPr>
            </a:lvl9pPr>
          </a:lstStyle>
          <a:p>
            <a:fld id="{50284344-EF4D-4B06-8D62-AE3EDA6149DE}" type="slidenum">
              <a:rPr lang="en-US" altLang="en-US">
                <a:latin typeface="Verdana" panose="020B0604030504040204" pitchFamily="34" charset="0"/>
              </a:rPr>
              <a:pPr/>
              <a:t>32</a:t>
            </a:fld>
            <a:endParaRPr lang="en-US" altLang="en-US" dirty="0">
              <a:latin typeface="Verdana" panose="020B0604030504040204" pitchFamily="34" charset="0"/>
            </a:endParaRPr>
          </a:p>
        </p:txBody>
      </p:sp>
    </p:spTree>
    <p:extLst>
      <p:ext uri="{BB962C8B-B14F-4D97-AF65-F5344CB8AC3E}">
        <p14:creationId xmlns:p14="http://schemas.microsoft.com/office/powerpoint/2010/main" val="16422342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4">
                                            <p:txEl>
                                              <p:pRg st="2" end="2"/>
                                            </p:txEl>
                                          </p:spTgt>
                                        </p:tgtEl>
                                        <p:attrNameLst>
                                          <p:attrName>style.visibility</p:attrName>
                                        </p:attrNameLst>
                                      </p:cBhvr>
                                      <p:to>
                                        <p:strVal val="visible"/>
                                      </p:to>
                                    </p:set>
                                    <p:animEffect transition="in" filter="fade">
                                      <p:cBhvr>
                                        <p:cTn id="7" dur="1000"/>
                                        <p:tgtEl>
                                          <p:spTgt spid="18434">
                                            <p:txEl>
                                              <p:pRg st="2" end="2"/>
                                            </p:txEl>
                                          </p:spTgt>
                                        </p:tgtEl>
                                      </p:cBhvr>
                                    </p:animEffect>
                                    <p:anim calcmode="lin" valueType="num">
                                      <p:cBhvr>
                                        <p:cTn id="8" dur="1000" fill="hold"/>
                                        <p:tgtEl>
                                          <p:spTgt spid="1843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843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434">
                                            <p:txEl>
                                              <p:pRg st="3" end="3"/>
                                            </p:txEl>
                                          </p:spTgt>
                                        </p:tgtEl>
                                        <p:attrNameLst>
                                          <p:attrName>style.visibility</p:attrName>
                                        </p:attrNameLst>
                                      </p:cBhvr>
                                      <p:to>
                                        <p:strVal val="visible"/>
                                      </p:to>
                                    </p:set>
                                    <p:animEffect transition="in" filter="fade">
                                      <p:cBhvr>
                                        <p:cTn id="14" dur="1000"/>
                                        <p:tgtEl>
                                          <p:spTgt spid="18434">
                                            <p:txEl>
                                              <p:pRg st="3" end="3"/>
                                            </p:txEl>
                                          </p:spTgt>
                                        </p:tgtEl>
                                      </p:cBhvr>
                                    </p:animEffect>
                                    <p:anim calcmode="lin" valueType="num">
                                      <p:cBhvr>
                                        <p:cTn id="15" dur="1000" fill="hold"/>
                                        <p:tgtEl>
                                          <p:spTgt spid="1843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843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6">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Theme16</Template>
  <TotalTime>2101</TotalTime>
  <Words>3734</Words>
  <Application>Microsoft Office PowerPoint</Application>
  <PresentationFormat>On-screen Show (4:3)</PresentationFormat>
  <Paragraphs>217</Paragraphs>
  <Slides>32</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Lucida Sans Unicode</vt:lpstr>
      <vt:lpstr>Verdana</vt:lpstr>
      <vt:lpstr>Wingdings 2</vt:lpstr>
      <vt:lpstr>Wingdings 3</vt:lpstr>
      <vt:lpstr>Theme16</vt:lpstr>
      <vt:lpstr>Things That Crucified The Lord</vt:lpstr>
      <vt:lpstr>A Vow That Was Easily Broken</vt:lpstr>
      <vt:lpstr>A Vow That Was Easily Broken</vt:lpstr>
      <vt:lpstr>A Vow That Was Easily Broken</vt:lpstr>
      <vt:lpstr>A Vow That Was Easily Broken</vt:lpstr>
      <vt:lpstr>A Vow That Was Easily Broken</vt:lpstr>
      <vt:lpstr>A Watch That Was Not Kept</vt:lpstr>
      <vt:lpstr>A Watch That Was Not Kept</vt:lpstr>
      <vt:lpstr>A Watch That Was Not Kept</vt:lpstr>
      <vt:lpstr>A Watch That Was Not Kept</vt:lpstr>
      <vt:lpstr>A Kiss With No Love</vt:lpstr>
      <vt:lpstr>A Kiss With No Love</vt:lpstr>
      <vt:lpstr>A Kiss With No Love</vt:lpstr>
      <vt:lpstr>A Kiss With No Love</vt:lpstr>
      <vt:lpstr>A Kiss With No Love</vt:lpstr>
      <vt:lpstr>A Question Desiring No Answer</vt:lpstr>
      <vt:lpstr>A Question Desiring No Answer</vt:lpstr>
      <vt:lpstr>A Question Desiring No Answer</vt:lpstr>
      <vt:lpstr>A Question Desiring No Answer</vt:lpstr>
      <vt:lpstr>An Unjust Trial That Did Not Try</vt:lpstr>
      <vt:lpstr>An Unjust Trial That Did Not Try</vt:lpstr>
      <vt:lpstr>God’s Eternal Plan</vt:lpstr>
      <vt:lpstr>God’s Eternal Plan</vt:lpstr>
      <vt:lpstr>Conclusion</vt:lpstr>
      <vt:lpstr>Conclusion</vt:lpstr>
      <vt:lpstr>Conclusion</vt:lpstr>
      <vt:lpstr>HOW TO BE SAVED</vt:lpstr>
      <vt:lpstr>HOW TO BE SAVED</vt:lpstr>
      <vt:lpstr>HOW TO BE SAVED</vt:lpstr>
      <vt:lpstr>HOW TO BE SAVED</vt:lpstr>
      <vt:lpstr>HOW TO BE SAVED</vt:lpstr>
      <vt:lpstr>HOW TO BE SAVED</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Things That Crucified The Lord (5)</dc:title>
  <dc:creator>Randy; Childs; Micky Galloway</dc:creator>
  <dc:description>10/28/2012</dc:description>
  <cp:lastModifiedBy>Richard Lidh</cp:lastModifiedBy>
  <cp:revision>49</cp:revision>
  <cp:lastPrinted>2026-10-04T03:36:13Z</cp:lastPrinted>
  <dcterms:created xsi:type="dcterms:W3CDTF">2012-10-28T21:10:49Z</dcterms:created>
  <dcterms:modified xsi:type="dcterms:W3CDTF">2026-10-04T03:36:55Z</dcterms:modified>
</cp:coreProperties>
</file>